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3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49"/>
  </p:notesMasterIdLst>
  <p:handoutMasterIdLst>
    <p:handoutMasterId r:id="rId50"/>
  </p:handoutMasterIdLst>
  <p:sldIdLst>
    <p:sldId id="268" r:id="rId10"/>
    <p:sldId id="286" r:id="rId11"/>
    <p:sldId id="346" r:id="rId12"/>
    <p:sldId id="347" r:id="rId13"/>
    <p:sldId id="348" r:id="rId14"/>
    <p:sldId id="349" r:id="rId15"/>
    <p:sldId id="325" r:id="rId16"/>
    <p:sldId id="351" r:id="rId17"/>
    <p:sldId id="379" r:id="rId18"/>
    <p:sldId id="345" r:id="rId19"/>
    <p:sldId id="353" r:id="rId20"/>
    <p:sldId id="354" r:id="rId21"/>
    <p:sldId id="357" r:id="rId22"/>
    <p:sldId id="374" r:id="rId23"/>
    <p:sldId id="356" r:id="rId24"/>
    <p:sldId id="350" r:id="rId25"/>
    <p:sldId id="355" r:id="rId26"/>
    <p:sldId id="358" r:id="rId27"/>
    <p:sldId id="332" r:id="rId28"/>
    <p:sldId id="362" r:id="rId29"/>
    <p:sldId id="360" r:id="rId30"/>
    <p:sldId id="383" r:id="rId31"/>
    <p:sldId id="365" r:id="rId32"/>
    <p:sldId id="363" r:id="rId33"/>
    <p:sldId id="341" r:id="rId34"/>
    <p:sldId id="381" r:id="rId35"/>
    <p:sldId id="371" r:id="rId36"/>
    <p:sldId id="370" r:id="rId37"/>
    <p:sldId id="375" r:id="rId38"/>
    <p:sldId id="368" r:id="rId39"/>
    <p:sldId id="380" r:id="rId40"/>
    <p:sldId id="376" r:id="rId41"/>
    <p:sldId id="364" r:id="rId42"/>
    <p:sldId id="382" r:id="rId43"/>
    <p:sldId id="278" r:id="rId44"/>
    <p:sldId id="342" r:id="rId45"/>
    <p:sldId id="377" r:id="rId46"/>
    <p:sldId id="378" r:id="rId47"/>
    <p:sldId id="273" r:id="rId48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 userDrawn="1">
          <p15:clr>
            <a:srgbClr val="A4A3A4"/>
          </p15:clr>
        </p15:guide>
        <p15:guide id="9" pos="7585" userDrawn="1">
          <p15:clr>
            <a:srgbClr val="A4A3A4"/>
          </p15:clr>
        </p15:guide>
        <p15:guide id="10" pos="3839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7473" userDrawn="1">
          <p15:clr>
            <a:srgbClr val="A4A3A4"/>
          </p15:clr>
        </p15:guide>
        <p15:guide id="13" orient="horz" pos="48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Nunez-Jimenez  Alejandro" initials="NA" lastIdx="41" clrIdx="1">
    <p:extLst>
      <p:ext uri="{19B8F6BF-5375-455C-9EA6-DF929625EA0E}">
        <p15:presenceInfo xmlns:p15="http://schemas.microsoft.com/office/powerpoint/2012/main" userId="S-1-5-21-2025429265-764733703-1417001333-383222" providerId="AD"/>
      </p:ext>
    </p:extLst>
  </p:cmAuthor>
  <p:cmAuthor id="3" name="Danielle Griego" initials="DG" lastIdx="10" clrIdx="2">
    <p:extLst>
      <p:ext uri="{19B8F6BF-5375-455C-9EA6-DF929625EA0E}">
        <p15:presenceInfo xmlns:p15="http://schemas.microsoft.com/office/powerpoint/2012/main" userId="1ddee6cd462a9b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00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42390-3E7A-459D-B108-039C65D0246E}" v="7288" dt="2019-06-15T13:50:12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7" autoAdjust="0"/>
    <p:restoredTop sz="72362" autoAdjust="0"/>
  </p:normalViewPr>
  <p:slideViewPr>
    <p:cSldViewPr snapToGrid="0">
      <p:cViewPr varScale="1">
        <p:scale>
          <a:sx n="95" d="100"/>
          <a:sy n="95" d="100"/>
        </p:scale>
        <p:origin x="1260" y="11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3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brntBvG5@student.ethz.ch" userId="4619f5d3-a278-48a2-998f-258564ebce46" providerId="ADAL" clId="{88F42390-3E7A-459D-B108-039C65D0246E}"/>
    <pc:docChg chg="addSld delSld modSld">
      <pc:chgData name="OPbrntBvG5@student.ethz.ch" userId="4619f5d3-a278-48a2-998f-258564ebce46" providerId="ADAL" clId="{88F42390-3E7A-459D-B108-039C65D0246E}" dt="2019-06-11T16:54:15.223" v="3" actId="2696"/>
      <pc:docMkLst>
        <pc:docMk/>
      </pc:docMkLst>
      <pc:sldChg chg="modSp">
        <pc:chgData name="OPbrntBvG5@student.ethz.ch" userId="4619f5d3-a278-48a2-998f-258564ebce46" providerId="ADAL" clId="{88F42390-3E7A-459D-B108-039C65D0246E}" dt="2019-06-10T18:21:34.414" v="0" actId="14100"/>
        <pc:sldMkLst>
          <pc:docMk/>
          <pc:sldMk cId="804905878" sldId="363"/>
        </pc:sldMkLst>
        <pc:spChg chg="mod">
          <ac:chgData name="OPbrntBvG5@student.ethz.ch" userId="4619f5d3-a278-48a2-998f-258564ebce46" providerId="ADAL" clId="{88F42390-3E7A-459D-B108-039C65D0246E}" dt="2019-06-10T18:21:34.414" v="0" actId="14100"/>
          <ac:spMkLst>
            <pc:docMk/>
            <pc:sldMk cId="804905878" sldId="363"/>
            <ac:spMk id="2" creationId="{488154A3-AB9F-4F40-827F-9202C9BE7D99}"/>
          </ac:spMkLst>
        </pc:spChg>
      </pc:sldChg>
    </pc:docChg>
  </pc:docChgLst>
  <pc:docChgLst>
    <pc:chgData name=" " userId="4619f5d3-a278-48a2-998f-258564ebce46" providerId="ADAL" clId="{E15658B3-3E00-475C-AA67-C5C6E7537039}"/>
    <pc:docChg chg="undo redo custSel addSld delSld modSld sldOrd">
      <pc:chgData name=" " userId="4619f5d3-a278-48a2-998f-258564ebce46" providerId="ADAL" clId="{E15658B3-3E00-475C-AA67-C5C6E7537039}" dt="2019-06-07T09:53:53.249" v="3617" actId="20577"/>
      <pc:docMkLst>
        <pc:docMk/>
      </pc:docMkLst>
      <pc:sldChg chg="modSp add del">
        <pc:chgData name=" " userId="4619f5d3-a278-48a2-998f-258564ebce46" providerId="ADAL" clId="{E15658B3-3E00-475C-AA67-C5C6E7537039}" dt="2019-06-07T07:39:28.289" v="2873" actId="1076"/>
        <pc:sldMkLst>
          <pc:docMk/>
          <pc:sldMk cId="572143329" sldId="273"/>
        </pc:sldMkLst>
        <pc:spChg chg="mod">
          <ac:chgData name=" " userId="4619f5d3-a278-48a2-998f-258564ebce46" providerId="ADAL" clId="{E15658B3-3E00-475C-AA67-C5C6E7537039}" dt="2019-06-07T07:39:28.289" v="2873" actId="1076"/>
          <ac:spMkLst>
            <pc:docMk/>
            <pc:sldMk cId="572143329" sldId="273"/>
            <ac:spMk id="3" creationId="{292B8991-172E-46FF-8F9F-E5996FDD0146}"/>
          </ac:spMkLst>
        </pc:spChg>
      </pc:sldChg>
      <pc:sldChg chg="modSp modAnim">
        <pc:chgData name=" " userId="4619f5d3-a278-48a2-998f-258564ebce46" providerId="ADAL" clId="{E15658B3-3E00-475C-AA67-C5C6E7537039}" dt="2019-06-07T09:53:53.249" v="3617" actId="20577"/>
        <pc:sldMkLst>
          <pc:docMk/>
          <pc:sldMk cId="1650687635" sldId="278"/>
        </pc:sldMkLst>
        <pc:spChg chg="mod">
          <ac:chgData name=" " userId="4619f5d3-a278-48a2-998f-258564ebce46" providerId="ADAL" clId="{E15658B3-3E00-475C-AA67-C5C6E7537039}" dt="2019-06-07T09:53:53.249" v="3617" actId="20577"/>
          <ac:spMkLst>
            <pc:docMk/>
            <pc:sldMk cId="1650687635" sldId="278"/>
            <ac:spMk id="12" creationId="{3A8C177B-3492-4718-AA32-5D58C10F6117}"/>
          </ac:spMkLst>
        </pc:spChg>
      </pc:sldChg>
      <pc:sldChg chg="modSp modAnim">
        <pc:chgData name=" " userId="4619f5d3-a278-48a2-998f-258564ebce46" providerId="ADAL" clId="{E15658B3-3E00-475C-AA67-C5C6E7537039}" dt="2019-06-07T07:30:58.873" v="2743" actId="113"/>
        <pc:sldMkLst>
          <pc:docMk/>
          <pc:sldMk cId="2414702332" sldId="286"/>
        </pc:sldMkLst>
        <pc:spChg chg="mod">
          <ac:chgData name=" " userId="4619f5d3-a278-48a2-998f-258564ebce46" providerId="ADAL" clId="{E15658B3-3E00-475C-AA67-C5C6E7537039}" dt="2019-06-07T07:30:58.873" v="2743" actId="113"/>
          <ac:spMkLst>
            <pc:docMk/>
            <pc:sldMk cId="2414702332" sldId="286"/>
            <ac:spMk id="11" creationId="{00000000-0000-0000-0000-000000000000}"/>
          </ac:spMkLst>
        </pc:spChg>
      </pc:sldChg>
      <pc:sldChg chg="modSp modNotesTx">
        <pc:chgData name=" " userId="4619f5d3-a278-48a2-998f-258564ebce46" providerId="ADAL" clId="{E15658B3-3E00-475C-AA67-C5C6E7537039}" dt="2019-06-07T06:52:04.559" v="2106" actId="15"/>
        <pc:sldMkLst>
          <pc:docMk/>
          <pc:sldMk cId="3808244423" sldId="325"/>
        </pc:sldMkLst>
        <pc:spChg chg="mod">
          <ac:chgData name=" " userId="4619f5d3-a278-48a2-998f-258564ebce46" providerId="ADAL" clId="{E15658B3-3E00-475C-AA67-C5C6E7537039}" dt="2019-06-07T06:52:04.559" v="2106" actId="15"/>
          <ac:spMkLst>
            <pc:docMk/>
            <pc:sldMk cId="3808244423" sldId="325"/>
            <ac:spMk id="2" creationId="{73BA6107-0CB6-4C7B-9F39-541F27DECEA2}"/>
          </ac:spMkLst>
        </pc:spChg>
      </pc:sldChg>
      <pc:sldChg chg="addSp delSp modSp">
        <pc:chgData name=" " userId="4619f5d3-a278-48a2-998f-258564ebce46" providerId="ADAL" clId="{E15658B3-3E00-475C-AA67-C5C6E7537039}" dt="2019-06-07T09:10:27.887" v="3232" actId="478"/>
        <pc:sldMkLst>
          <pc:docMk/>
          <pc:sldMk cId="2680263011" sldId="332"/>
        </pc:sldMkLst>
        <pc:spChg chg="add del mod">
          <ac:chgData name=" " userId="4619f5d3-a278-48a2-998f-258564ebce46" providerId="ADAL" clId="{E15658B3-3E00-475C-AA67-C5C6E7537039}" dt="2019-06-07T05:52:14.190" v="428" actId="478"/>
          <ac:spMkLst>
            <pc:docMk/>
            <pc:sldMk cId="2680263011" sldId="332"/>
            <ac:spMk id="3" creationId="{E19C955C-E7E5-4FBC-B39A-DF1E6C66CF41}"/>
          </ac:spMkLst>
        </pc:spChg>
        <pc:spChg chg="mod">
          <ac:chgData name=" " userId="4619f5d3-a278-48a2-998f-258564ebce46" providerId="ADAL" clId="{E15658B3-3E00-475C-AA67-C5C6E7537039}" dt="2019-06-07T05:52:22.849" v="439" actId="20577"/>
          <ac:spMkLst>
            <pc:docMk/>
            <pc:sldMk cId="2680263011" sldId="332"/>
            <ac:spMk id="22" creationId="{15C116FF-0EC9-48C5-85A4-FBD2D11F1EB5}"/>
          </ac:spMkLst>
        </pc:spChg>
        <pc:spChg chg="mod">
          <ac:chgData name=" " userId="4619f5d3-a278-48a2-998f-258564ebce46" providerId="ADAL" clId="{E15658B3-3E00-475C-AA67-C5C6E7537039}" dt="2019-06-07T05:52:28.733" v="441"/>
          <ac:spMkLst>
            <pc:docMk/>
            <pc:sldMk cId="2680263011" sldId="332"/>
            <ac:spMk id="23" creationId="{BBCDB6D8-8CCC-44D2-AFEC-7320296C33AE}"/>
          </ac:spMkLst>
        </pc:spChg>
        <pc:spChg chg="mod">
          <ac:chgData name=" " userId="4619f5d3-a278-48a2-998f-258564ebce46" providerId="ADAL" clId="{E15658B3-3E00-475C-AA67-C5C6E7537039}" dt="2019-06-07T05:52:49.396" v="445" actId="14100"/>
          <ac:spMkLst>
            <pc:docMk/>
            <pc:sldMk cId="2680263011" sldId="332"/>
            <ac:spMk id="24" creationId="{DB9D8037-DABB-4B35-A6B5-EF4EDD00523F}"/>
          </ac:spMkLst>
        </pc:spChg>
        <pc:spChg chg="add del">
          <ac:chgData name=" " userId="4619f5d3-a278-48a2-998f-258564ebce46" providerId="ADAL" clId="{E15658B3-3E00-475C-AA67-C5C6E7537039}" dt="2019-06-07T09:10:27.887" v="3232" actId="478"/>
          <ac:spMkLst>
            <pc:docMk/>
            <pc:sldMk cId="2680263011" sldId="332"/>
            <ac:spMk id="25" creationId="{311FFAC3-DA12-4843-89BB-78E1A48DE148}"/>
          </ac:spMkLst>
        </pc:spChg>
      </pc:sldChg>
      <pc:sldChg chg="ord">
        <pc:chgData name=" " userId="4619f5d3-a278-48a2-998f-258564ebce46" providerId="ADAL" clId="{E15658B3-3E00-475C-AA67-C5C6E7537039}" dt="2019-06-07T07:28:02.136" v="2723"/>
        <pc:sldMkLst>
          <pc:docMk/>
          <pc:sldMk cId="1138669276" sldId="341"/>
        </pc:sldMkLst>
      </pc:sldChg>
      <pc:sldChg chg="addSp modSp">
        <pc:chgData name=" " userId="4619f5d3-a278-48a2-998f-258564ebce46" providerId="ADAL" clId="{E15658B3-3E00-475C-AA67-C5C6E7537039}" dt="2019-06-07T05:46:22.579" v="268" actId="1076"/>
        <pc:sldMkLst>
          <pc:docMk/>
          <pc:sldMk cId="9643112" sldId="345"/>
        </pc:sldMkLst>
        <pc:spChg chg="add mod">
          <ac:chgData name=" " userId="4619f5d3-a278-48a2-998f-258564ebce46" providerId="ADAL" clId="{E15658B3-3E00-475C-AA67-C5C6E7537039}" dt="2019-06-07T05:46:22.579" v="268" actId="1076"/>
          <ac:spMkLst>
            <pc:docMk/>
            <pc:sldMk cId="9643112" sldId="345"/>
            <ac:spMk id="3" creationId="{E2EB2707-C00C-4DDB-A623-5E4878DD74EE}"/>
          </ac:spMkLst>
        </pc:spChg>
      </pc:sldChg>
      <pc:sldChg chg="modNotesTx">
        <pc:chgData name=" " userId="4619f5d3-a278-48a2-998f-258564ebce46" providerId="ADAL" clId="{E15658B3-3E00-475C-AA67-C5C6E7537039}" dt="2019-06-07T09:15:21.067" v="3309" actId="20577"/>
        <pc:sldMkLst>
          <pc:docMk/>
          <pc:sldMk cId="369711279" sldId="346"/>
        </pc:sldMkLst>
      </pc:sldChg>
      <pc:sldChg chg="modSp modNotesTx">
        <pc:chgData name=" " userId="4619f5d3-a278-48a2-998f-258564ebce46" providerId="ADAL" clId="{E15658B3-3E00-475C-AA67-C5C6E7537039}" dt="2019-06-07T09:16:34.619" v="3310" actId="20577"/>
        <pc:sldMkLst>
          <pc:docMk/>
          <pc:sldMk cId="2511219935" sldId="348"/>
        </pc:sldMkLst>
        <pc:spChg chg="mod">
          <ac:chgData name=" " userId="4619f5d3-a278-48a2-998f-258564ebce46" providerId="ADAL" clId="{E15658B3-3E00-475C-AA67-C5C6E7537039}" dt="2019-06-07T05:42:05.252" v="109" actId="20577"/>
          <ac:spMkLst>
            <pc:docMk/>
            <pc:sldMk cId="2511219935" sldId="348"/>
            <ac:spMk id="6" creationId="{BE0BEC20-E3EE-4A2A-AEA0-445A7A280036}"/>
          </ac:spMkLst>
        </pc:spChg>
        <pc:spChg chg="mod">
          <ac:chgData name=" " userId="4619f5d3-a278-48a2-998f-258564ebce46" providerId="ADAL" clId="{E15658B3-3E00-475C-AA67-C5C6E7537039}" dt="2019-06-07T06:49:57.058" v="2036" actId="20577"/>
          <ac:spMkLst>
            <pc:docMk/>
            <pc:sldMk cId="2511219935" sldId="348"/>
            <ac:spMk id="10" creationId="{D30022B1-1D44-4BB0-92CE-8D2BB5BA3DC3}"/>
          </ac:spMkLst>
        </pc:spChg>
        <pc:grpChg chg="mod">
          <ac:chgData name=" " userId="4619f5d3-a278-48a2-998f-258564ebce46" providerId="ADAL" clId="{E15658B3-3E00-475C-AA67-C5C6E7537039}" dt="2019-06-07T05:40:56.940" v="58" actId="1076"/>
          <ac:grpSpMkLst>
            <pc:docMk/>
            <pc:sldMk cId="2511219935" sldId="348"/>
            <ac:grpSpMk id="11" creationId="{940716BD-A891-4BCF-AF66-0939B0093EF8}"/>
          </ac:grpSpMkLst>
        </pc:grpChg>
      </pc:sldChg>
      <pc:sldChg chg="modSp modNotesTx">
        <pc:chgData name=" " userId="4619f5d3-a278-48a2-998f-258564ebce46" providerId="ADAL" clId="{E15658B3-3E00-475C-AA67-C5C6E7537039}" dt="2019-06-07T09:18:24.524" v="3398" actId="20577"/>
        <pc:sldMkLst>
          <pc:docMk/>
          <pc:sldMk cId="1550497423" sldId="349"/>
        </pc:sldMkLst>
        <pc:spChg chg="mod ord">
          <ac:chgData name=" " userId="4619f5d3-a278-48a2-998f-258564ebce46" providerId="ADAL" clId="{E15658B3-3E00-475C-AA67-C5C6E7537039}" dt="2019-06-07T05:43:27.691" v="176" actId="166"/>
          <ac:spMkLst>
            <pc:docMk/>
            <pc:sldMk cId="1550497423" sldId="349"/>
            <ac:spMk id="5" creationId="{73D16FB3-C073-4417-B4F6-89BF700B5795}"/>
          </ac:spMkLst>
        </pc:spChg>
        <pc:spChg chg="mod">
          <ac:chgData name=" " userId="4619f5d3-a278-48a2-998f-258564ebce46" providerId="ADAL" clId="{E15658B3-3E00-475C-AA67-C5C6E7537039}" dt="2019-06-07T09:17:42.933" v="3313" actId="404"/>
          <ac:spMkLst>
            <pc:docMk/>
            <pc:sldMk cId="1550497423" sldId="349"/>
            <ac:spMk id="6" creationId="{4DCA0F18-26DC-4111-8A52-D39F08EC3AAF}"/>
          </ac:spMkLst>
        </pc:spChg>
      </pc:sldChg>
      <pc:sldChg chg="modSp modAnim">
        <pc:chgData name=" " userId="4619f5d3-a278-48a2-998f-258564ebce46" providerId="ADAL" clId="{E15658B3-3E00-475C-AA67-C5C6E7537039}" dt="2019-06-07T06:51:15.831" v="2037"/>
        <pc:sldMkLst>
          <pc:docMk/>
          <pc:sldMk cId="444044925" sldId="351"/>
        </pc:sldMkLst>
        <pc:spChg chg="mod">
          <ac:chgData name=" " userId="4619f5d3-a278-48a2-998f-258564ebce46" providerId="ADAL" clId="{E15658B3-3E00-475C-AA67-C5C6E7537039}" dt="2019-06-07T06:47:36.396" v="2012" actId="20577"/>
          <ac:spMkLst>
            <pc:docMk/>
            <pc:sldMk cId="444044925" sldId="351"/>
            <ac:spMk id="2" creationId="{1FC22330-709D-40A5-8498-565BA838EBD9}"/>
          </ac:spMkLst>
        </pc:spChg>
      </pc:sldChg>
      <pc:sldChg chg="addSp modSp modAnim">
        <pc:chgData name=" " userId="4619f5d3-a278-48a2-998f-258564ebce46" providerId="ADAL" clId="{E15658B3-3E00-475C-AA67-C5C6E7537039}" dt="2019-06-07T09:43:36.776" v="3556"/>
        <pc:sldMkLst>
          <pc:docMk/>
          <pc:sldMk cId="3252000592" sldId="353"/>
        </pc:sldMkLst>
        <pc:spChg chg="add mod">
          <ac:chgData name=" " userId="4619f5d3-a278-48a2-998f-258564ebce46" providerId="ADAL" clId="{E15658B3-3E00-475C-AA67-C5C6E7537039}" dt="2019-06-07T09:20:10.913" v="3438" actId="1076"/>
          <ac:spMkLst>
            <pc:docMk/>
            <pc:sldMk cId="3252000592" sldId="353"/>
            <ac:spMk id="9" creationId="{494F4BDC-5860-4D08-A581-DC5732E79561}"/>
          </ac:spMkLst>
        </pc:spChg>
        <pc:spChg chg="add mod">
          <ac:chgData name=" " userId="4619f5d3-a278-48a2-998f-258564ebce46" providerId="ADAL" clId="{E15658B3-3E00-475C-AA67-C5C6E7537039}" dt="2019-06-07T09:20:24.703" v="3441" actId="1076"/>
          <ac:spMkLst>
            <pc:docMk/>
            <pc:sldMk cId="3252000592" sldId="353"/>
            <ac:spMk id="10" creationId="{E4D73107-1418-4DE8-8915-93BEECA06B4F}"/>
          </ac:spMkLst>
        </pc:spChg>
      </pc:sldChg>
      <pc:sldChg chg="addSp modSp modAnim">
        <pc:chgData name=" " userId="4619f5d3-a278-48a2-998f-258564ebce46" providerId="ADAL" clId="{E15658B3-3E00-475C-AA67-C5C6E7537039}" dt="2019-06-07T09:20:57.202" v="3451" actId="20577"/>
        <pc:sldMkLst>
          <pc:docMk/>
          <pc:sldMk cId="2262980015" sldId="354"/>
        </pc:sldMkLst>
        <pc:spChg chg="mod">
          <ac:chgData name=" " userId="4619f5d3-a278-48a2-998f-258564ebce46" providerId="ADAL" clId="{E15658B3-3E00-475C-AA67-C5C6E7537039}" dt="2019-06-07T09:20:57.202" v="3451" actId="20577"/>
          <ac:spMkLst>
            <pc:docMk/>
            <pc:sldMk cId="2262980015" sldId="354"/>
            <ac:spMk id="2" creationId="{01C4996E-576C-47A1-9DA2-AF2A45346D8D}"/>
          </ac:spMkLst>
        </pc:spChg>
        <pc:spChg chg="add mod">
          <ac:chgData name=" " userId="4619f5d3-a278-48a2-998f-258564ebce46" providerId="ADAL" clId="{E15658B3-3E00-475C-AA67-C5C6E7537039}" dt="2019-06-07T05:48:03.034" v="302" actId="1076"/>
          <ac:spMkLst>
            <pc:docMk/>
            <pc:sldMk cId="2262980015" sldId="354"/>
            <ac:spMk id="3" creationId="{9179E52D-C5CD-4CB9-89CD-02AF2138C5BC}"/>
          </ac:spMkLst>
        </pc:spChg>
        <pc:spChg chg="add mod">
          <ac:chgData name=" " userId="4619f5d3-a278-48a2-998f-258564ebce46" providerId="ADAL" clId="{E15658B3-3E00-475C-AA67-C5C6E7537039}" dt="2019-06-07T05:48:11.798" v="304" actId="1076"/>
          <ac:spMkLst>
            <pc:docMk/>
            <pc:sldMk cId="2262980015" sldId="354"/>
            <ac:spMk id="14" creationId="{447BE548-E7E6-4A53-A818-6DD586F0FAEE}"/>
          </ac:spMkLst>
        </pc:spChg>
        <pc:spChg chg="add mod">
          <ac:chgData name=" " userId="4619f5d3-a278-48a2-998f-258564ebce46" providerId="ADAL" clId="{E15658B3-3E00-475C-AA67-C5C6E7537039}" dt="2019-06-07T05:48:18.891" v="305" actId="1076"/>
          <ac:spMkLst>
            <pc:docMk/>
            <pc:sldMk cId="2262980015" sldId="354"/>
            <ac:spMk id="15" creationId="{C1CD36D7-36CF-42C6-BD89-6A8DB53DE77C}"/>
          </ac:spMkLst>
        </pc:spChg>
      </pc:sldChg>
      <pc:sldChg chg="addSp delSp modSp modTransition">
        <pc:chgData name=" " userId="4619f5d3-a278-48a2-998f-258564ebce46" providerId="ADAL" clId="{E15658B3-3E00-475C-AA67-C5C6E7537039}" dt="2019-06-07T09:05:18.626" v="3207"/>
        <pc:sldMkLst>
          <pc:docMk/>
          <pc:sldMk cId="1087413785" sldId="360"/>
        </pc:sldMkLst>
        <pc:spChg chg="mod">
          <ac:chgData name=" " userId="4619f5d3-a278-48a2-998f-258564ebce46" providerId="ADAL" clId="{E15658B3-3E00-475C-AA67-C5C6E7537039}" dt="2019-06-07T05:53:55.918" v="491" actId="20577"/>
          <ac:spMkLst>
            <pc:docMk/>
            <pc:sldMk cId="1087413785" sldId="360"/>
            <ac:spMk id="6" creationId="{F63A968D-3AA2-48C6-8EA6-B18C2F4DD497}"/>
          </ac:spMkLst>
        </pc:spChg>
        <pc:picChg chg="del mod modCrop">
          <ac:chgData name=" " userId="4619f5d3-a278-48a2-998f-258564ebce46" providerId="ADAL" clId="{E15658B3-3E00-475C-AA67-C5C6E7537039}" dt="2019-06-07T09:05:13.370" v="3205"/>
          <ac:picMkLst>
            <pc:docMk/>
            <pc:sldMk cId="1087413785" sldId="360"/>
            <ac:picMk id="7" creationId="{862B6BD2-4D6F-4857-9B95-8FAECE878E4A}"/>
          </ac:picMkLst>
        </pc:picChg>
        <pc:picChg chg="add del mod modCrop">
          <ac:chgData name=" " userId="4619f5d3-a278-48a2-998f-258564ebce46" providerId="ADAL" clId="{E15658B3-3E00-475C-AA67-C5C6E7537039}" dt="2019-06-07T09:05:18.626" v="3207"/>
          <ac:picMkLst>
            <pc:docMk/>
            <pc:sldMk cId="1087413785" sldId="360"/>
            <ac:picMk id="8" creationId="{BAD75D8C-A534-43E7-AB03-25D342EAB02B}"/>
          </ac:picMkLst>
        </pc:picChg>
        <pc:picChg chg="add mod">
          <ac:chgData name=" " userId="4619f5d3-a278-48a2-998f-258564ebce46" providerId="ADAL" clId="{E15658B3-3E00-475C-AA67-C5C6E7537039}" dt="2019-06-07T09:05:05.505" v="3202" actId="1076"/>
          <ac:picMkLst>
            <pc:docMk/>
            <pc:sldMk cId="1087413785" sldId="360"/>
            <ac:picMk id="9" creationId="{B22FD0F4-1F0D-4B00-9B11-53930A133DCD}"/>
          </ac:picMkLst>
        </pc:picChg>
      </pc:sldChg>
      <pc:sldChg chg="delSp modSp">
        <pc:chgData name=" " userId="4619f5d3-a278-48a2-998f-258564ebce46" providerId="ADAL" clId="{E15658B3-3E00-475C-AA67-C5C6E7537039}" dt="2019-06-07T05:53:07.410" v="462" actId="14100"/>
        <pc:sldMkLst>
          <pc:docMk/>
          <pc:sldMk cId="638957623" sldId="362"/>
        </pc:sldMkLst>
        <pc:spChg chg="mod">
          <ac:chgData name=" " userId="4619f5d3-a278-48a2-998f-258564ebce46" providerId="ADAL" clId="{E15658B3-3E00-475C-AA67-C5C6E7537039}" dt="2019-06-07T05:52:59.554" v="458"/>
          <ac:spMkLst>
            <pc:docMk/>
            <pc:sldMk cId="638957623" sldId="362"/>
            <ac:spMk id="22" creationId="{15C116FF-0EC9-48C5-85A4-FBD2D11F1EB5}"/>
          </ac:spMkLst>
        </pc:spChg>
        <pc:spChg chg="mod">
          <ac:chgData name=" " userId="4619f5d3-a278-48a2-998f-258564ebce46" providerId="ADAL" clId="{E15658B3-3E00-475C-AA67-C5C6E7537039}" dt="2019-06-07T05:53:01.522" v="459"/>
          <ac:spMkLst>
            <pc:docMk/>
            <pc:sldMk cId="638957623" sldId="362"/>
            <ac:spMk id="23" creationId="{BBCDB6D8-8CCC-44D2-AFEC-7320296C33AE}"/>
          </ac:spMkLst>
        </pc:spChg>
        <pc:spChg chg="mod">
          <ac:chgData name=" " userId="4619f5d3-a278-48a2-998f-258564ebce46" providerId="ADAL" clId="{E15658B3-3E00-475C-AA67-C5C6E7537039}" dt="2019-06-07T05:53:07.410" v="462" actId="14100"/>
          <ac:spMkLst>
            <pc:docMk/>
            <pc:sldMk cId="638957623" sldId="362"/>
            <ac:spMk id="24" creationId="{DB9D8037-DABB-4B35-A6B5-EF4EDD00523F}"/>
          </ac:spMkLst>
        </pc:spChg>
        <pc:spChg chg="del">
          <ac:chgData name=" " userId="4619f5d3-a278-48a2-998f-258564ebce46" providerId="ADAL" clId="{E15658B3-3E00-475C-AA67-C5C6E7537039}" dt="2019-06-07T05:51:39.202" v="421" actId="478"/>
          <ac:spMkLst>
            <pc:docMk/>
            <pc:sldMk cId="638957623" sldId="362"/>
            <ac:spMk id="28" creationId="{89B27B2C-A3CC-4B95-8BD8-B8B9333BD01F}"/>
          </ac:spMkLst>
        </pc:spChg>
      </pc:sldChg>
      <pc:sldChg chg="addSp modSp modAnim">
        <pc:chgData name=" " userId="4619f5d3-a278-48a2-998f-258564ebce46" providerId="ADAL" clId="{E15658B3-3E00-475C-AA67-C5C6E7537039}" dt="2019-06-07T07:36:44.785" v="2765" actId="1076"/>
        <pc:sldMkLst>
          <pc:docMk/>
          <pc:sldMk cId="804905878" sldId="363"/>
        </pc:sldMkLst>
        <pc:spChg chg="mod">
          <ac:chgData name=" " userId="4619f5d3-a278-48a2-998f-258564ebce46" providerId="ADAL" clId="{E15658B3-3E00-475C-AA67-C5C6E7537039}" dt="2019-06-07T07:36:18.295" v="2761" actId="20577"/>
          <ac:spMkLst>
            <pc:docMk/>
            <pc:sldMk cId="804905878" sldId="363"/>
            <ac:spMk id="2" creationId="{488154A3-AB9F-4F40-827F-9202C9BE7D99}"/>
          </ac:spMkLst>
        </pc:spChg>
        <pc:spChg chg="mod">
          <ac:chgData name=" " userId="4619f5d3-a278-48a2-998f-258564ebce46" providerId="ADAL" clId="{E15658B3-3E00-475C-AA67-C5C6E7537039}" dt="2019-06-07T06:24:30.196" v="1183" actId="1076"/>
          <ac:spMkLst>
            <pc:docMk/>
            <pc:sldMk cId="804905878" sldId="363"/>
            <ac:spMk id="4" creationId="{89C93011-B03A-4D09-9711-2503F46A8FC9}"/>
          </ac:spMkLst>
        </pc:spChg>
        <pc:spChg chg="mod">
          <ac:chgData name=" " userId="4619f5d3-a278-48a2-998f-258564ebce46" providerId="ADAL" clId="{E15658B3-3E00-475C-AA67-C5C6E7537039}" dt="2019-06-07T06:31:39.143" v="1580" actId="20577"/>
          <ac:spMkLst>
            <pc:docMk/>
            <pc:sldMk cId="804905878" sldId="363"/>
            <ac:spMk id="6" creationId="{1A193560-8DE3-4B4A-AA6A-22912188FAD2}"/>
          </ac:spMkLst>
        </pc:spChg>
        <pc:spChg chg="add mod">
          <ac:chgData name=" " userId="4619f5d3-a278-48a2-998f-258564ebce46" providerId="ADAL" clId="{E15658B3-3E00-475C-AA67-C5C6E7537039}" dt="2019-06-07T06:23:39.313" v="1178" actId="571"/>
          <ac:spMkLst>
            <pc:docMk/>
            <pc:sldMk cId="804905878" sldId="363"/>
            <ac:spMk id="15" creationId="{B50AC066-E9D9-4D00-BF7E-6691E40853ED}"/>
          </ac:spMkLst>
        </pc:spChg>
        <pc:grpChg chg="add mod">
          <ac:chgData name=" " userId="4619f5d3-a278-48a2-998f-258564ebce46" providerId="ADAL" clId="{E15658B3-3E00-475C-AA67-C5C6E7537039}" dt="2019-06-07T07:36:44.785" v="2765" actId="1076"/>
          <ac:grpSpMkLst>
            <pc:docMk/>
            <pc:sldMk cId="804905878" sldId="363"/>
            <ac:grpSpMk id="8" creationId="{6D0021CF-05A8-44D0-8C8A-4E7664AE3D39}"/>
          </ac:grpSpMkLst>
        </pc:grpChg>
        <pc:picChg chg="mod">
          <ac:chgData name=" " userId="4619f5d3-a278-48a2-998f-258564ebce46" providerId="ADAL" clId="{E15658B3-3E00-475C-AA67-C5C6E7537039}" dt="2019-06-07T06:24:02.874" v="1179" actId="164"/>
          <ac:picMkLst>
            <pc:docMk/>
            <pc:sldMk cId="804905878" sldId="363"/>
            <ac:picMk id="12" creationId="{DB476BDC-D775-4FA0-ADF6-9DEC7FA0BC68}"/>
          </ac:picMkLst>
        </pc:picChg>
        <pc:picChg chg="add mod">
          <ac:chgData name=" " userId="4619f5d3-a278-48a2-998f-258564ebce46" providerId="ADAL" clId="{E15658B3-3E00-475C-AA67-C5C6E7537039}" dt="2019-06-07T06:23:39.313" v="1178" actId="571"/>
          <ac:picMkLst>
            <pc:docMk/>
            <pc:sldMk cId="804905878" sldId="363"/>
            <ac:picMk id="13" creationId="{EEA990C1-3EE1-4173-B0EA-116904A29D74}"/>
          </ac:picMkLst>
        </pc:picChg>
        <pc:picChg chg="mod">
          <ac:chgData name=" " userId="4619f5d3-a278-48a2-998f-258564ebce46" providerId="ADAL" clId="{E15658B3-3E00-475C-AA67-C5C6E7537039}" dt="2019-06-07T06:24:02.874" v="1179" actId="164"/>
          <ac:picMkLst>
            <pc:docMk/>
            <pc:sldMk cId="804905878" sldId="363"/>
            <ac:picMk id="14" creationId="{2222F824-1E8E-469D-9D22-B0A87998A0CF}"/>
          </ac:picMkLst>
        </pc:picChg>
      </pc:sldChg>
      <pc:sldChg chg="modSp modAnim modNotesTx">
        <pc:chgData name=" " userId="4619f5d3-a278-48a2-998f-258564ebce46" providerId="ADAL" clId="{E15658B3-3E00-475C-AA67-C5C6E7537039}" dt="2019-06-07T09:34:03.191" v="3529" actId="403"/>
        <pc:sldMkLst>
          <pc:docMk/>
          <pc:sldMk cId="191712319" sldId="364"/>
        </pc:sldMkLst>
        <pc:spChg chg="mod ord">
          <ac:chgData name=" " userId="4619f5d3-a278-48a2-998f-258564ebce46" providerId="ADAL" clId="{E15658B3-3E00-475C-AA67-C5C6E7537039}" dt="2019-06-07T09:34:03.191" v="3529" actId="403"/>
          <ac:spMkLst>
            <pc:docMk/>
            <pc:sldMk cId="191712319" sldId="364"/>
            <ac:spMk id="2" creationId="{3656F3BF-9F47-4DB7-82C9-6C7A609DAA64}"/>
          </ac:spMkLst>
        </pc:spChg>
        <pc:spChg chg="mod">
          <ac:chgData name=" " userId="4619f5d3-a278-48a2-998f-258564ebce46" providerId="ADAL" clId="{E15658B3-3E00-475C-AA67-C5C6E7537039}" dt="2019-06-07T06:46:42.136" v="1985" actId="20577"/>
          <ac:spMkLst>
            <pc:docMk/>
            <pc:sldMk cId="191712319" sldId="364"/>
            <ac:spMk id="6" creationId="{89F00652-EA4D-4A55-9D98-28A660EEEA1F}"/>
          </ac:spMkLst>
        </pc:spChg>
      </pc:sldChg>
      <pc:sldChg chg="modSp modAnim">
        <pc:chgData name=" " userId="4619f5d3-a278-48a2-998f-258564ebce46" providerId="ADAL" clId="{E15658B3-3E00-475C-AA67-C5C6E7537039}" dt="2019-06-07T09:07:59.284" v="3221" actId="113"/>
        <pc:sldMkLst>
          <pc:docMk/>
          <pc:sldMk cId="1994047189" sldId="365"/>
        </pc:sldMkLst>
        <pc:spChg chg="mod">
          <ac:chgData name=" " userId="4619f5d3-a278-48a2-998f-258564ebce46" providerId="ADAL" clId="{E15658B3-3E00-475C-AA67-C5C6E7537039}" dt="2019-06-07T08:46:26.879" v="2876" actId="14"/>
          <ac:spMkLst>
            <pc:docMk/>
            <pc:sldMk cId="1994047189" sldId="365"/>
            <ac:spMk id="2" creationId="{6DA374FA-F89B-41EB-B63E-71655A3F6A3E}"/>
          </ac:spMkLst>
        </pc:spChg>
        <pc:spChg chg="mod">
          <ac:chgData name=" " userId="4619f5d3-a278-48a2-998f-258564ebce46" providerId="ADAL" clId="{E15658B3-3E00-475C-AA67-C5C6E7537039}" dt="2019-06-07T08:46:31.424" v="2877" actId="20577"/>
          <ac:spMkLst>
            <pc:docMk/>
            <pc:sldMk cId="1994047189" sldId="365"/>
            <ac:spMk id="7" creationId="{4A8ABC64-61E2-4435-B7CB-120DFAFB406B}"/>
          </ac:spMkLst>
        </pc:spChg>
        <pc:spChg chg="mod">
          <ac:chgData name=" " userId="4619f5d3-a278-48a2-998f-258564ebce46" providerId="ADAL" clId="{E15658B3-3E00-475C-AA67-C5C6E7537039}" dt="2019-06-07T09:07:59.284" v="3221" actId="113"/>
          <ac:spMkLst>
            <pc:docMk/>
            <pc:sldMk cId="1994047189" sldId="365"/>
            <ac:spMk id="8" creationId="{FA7A2C9D-15D5-4F86-BEEB-EFEB5B6BB9F8}"/>
          </ac:spMkLst>
        </pc:spChg>
      </pc:sldChg>
      <pc:sldChg chg="addSp modSp modAnim modNotesTx">
        <pc:chgData name=" " userId="4619f5d3-a278-48a2-998f-258564ebce46" providerId="ADAL" clId="{E15658B3-3E00-475C-AA67-C5C6E7537039}" dt="2019-06-07T08:53:44.038" v="2935" actId="20577"/>
        <pc:sldMkLst>
          <pc:docMk/>
          <pc:sldMk cId="943641992" sldId="368"/>
        </pc:sldMkLst>
        <pc:spChg chg="mod">
          <ac:chgData name=" " userId="4619f5d3-a278-48a2-998f-258564ebce46" providerId="ADAL" clId="{E15658B3-3E00-475C-AA67-C5C6E7537039}" dt="2019-06-07T07:38:14.320" v="2840" actId="1076"/>
          <ac:spMkLst>
            <pc:docMk/>
            <pc:sldMk cId="943641992" sldId="368"/>
            <ac:spMk id="6" creationId="{74F34F48-954A-45D3-A70E-8763A07E8FB4}"/>
          </ac:spMkLst>
        </pc:spChg>
        <pc:spChg chg="mod">
          <ac:chgData name=" " userId="4619f5d3-a278-48a2-998f-258564ebce46" providerId="ADAL" clId="{E15658B3-3E00-475C-AA67-C5C6E7537039}" dt="2019-06-07T07:37:54.889" v="2812" actId="1076"/>
          <ac:spMkLst>
            <pc:docMk/>
            <pc:sldMk cId="943641992" sldId="368"/>
            <ac:spMk id="11" creationId="{034F2794-879C-48DB-9A4C-E0FCCE9C76FC}"/>
          </ac:spMkLst>
        </pc:spChg>
        <pc:spChg chg="mod">
          <ac:chgData name=" " userId="4619f5d3-a278-48a2-998f-258564ebce46" providerId="ADAL" clId="{E15658B3-3E00-475C-AA67-C5C6E7537039}" dt="2019-06-07T07:38:29.570" v="2843" actId="1076"/>
          <ac:spMkLst>
            <pc:docMk/>
            <pc:sldMk cId="943641992" sldId="368"/>
            <ac:spMk id="12" creationId="{CAC453A1-49A5-4436-BC3E-BCEFB1EAA886}"/>
          </ac:spMkLst>
        </pc:spChg>
        <pc:spChg chg="add mod">
          <ac:chgData name=" " userId="4619f5d3-a278-48a2-998f-258564ebce46" providerId="ADAL" clId="{E15658B3-3E00-475C-AA67-C5C6E7537039}" dt="2019-06-07T07:03:32.565" v="2186" actId="20577"/>
          <ac:spMkLst>
            <pc:docMk/>
            <pc:sldMk cId="943641992" sldId="368"/>
            <ac:spMk id="13" creationId="{67A16BAD-85A6-4BF5-9931-37092E61FFC2}"/>
          </ac:spMkLst>
        </pc:spChg>
        <pc:spChg chg="add mod">
          <ac:chgData name=" " userId="4619f5d3-a278-48a2-998f-258564ebce46" providerId="ADAL" clId="{E15658B3-3E00-475C-AA67-C5C6E7537039}" dt="2019-06-07T07:04:41.167" v="2211" actId="1076"/>
          <ac:spMkLst>
            <pc:docMk/>
            <pc:sldMk cId="943641992" sldId="368"/>
            <ac:spMk id="14" creationId="{98F3F307-C652-44FE-B161-7240559B35CC}"/>
          </ac:spMkLst>
        </pc:spChg>
        <pc:spChg chg="add mod">
          <ac:chgData name=" " userId="4619f5d3-a278-48a2-998f-258564ebce46" providerId="ADAL" clId="{E15658B3-3E00-475C-AA67-C5C6E7537039}" dt="2019-06-07T07:05:03.559" v="2214" actId="6549"/>
          <ac:spMkLst>
            <pc:docMk/>
            <pc:sldMk cId="943641992" sldId="368"/>
            <ac:spMk id="15" creationId="{5C765BEC-4E74-467F-881B-523867CD9126}"/>
          </ac:spMkLst>
        </pc:spChg>
        <pc:picChg chg="mod">
          <ac:chgData name=" " userId="4619f5d3-a278-48a2-998f-258564ebce46" providerId="ADAL" clId="{E15658B3-3E00-475C-AA67-C5C6E7537039}" dt="2019-06-07T07:04:10.798" v="2205" actId="1076"/>
          <ac:picMkLst>
            <pc:docMk/>
            <pc:sldMk cId="943641992" sldId="368"/>
            <ac:picMk id="8" creationId="{FCA45119-022E-4CA7-99F7-C9F631B5CF83}"/>
          </ac:picMkLst>
        </pc:picChg>
        <pc:picChg chg="mod">
          <ac:chgData name=" " userId="4619f5d3-a278-48a2-998f-258564ebce46" providerId="ADAL" clId="{E15658B3-3E00-475C-AA67-C5C6E7537039}" dt="2019-06-07T06:28:36.891" v="1280" actId="1076"/>
          <ac:picMkLst>
            <pc:docMk/>
            <pc:sldMk cId="943641992" sldId="368"/>
            <ac:picMk id="10" creationId="{0C97B46B-4A1E-44F5-81B3-D6346D2BAF21}"/>
          </ac:picMkLst>
        </pc:picChg>
      </pc:sldChg>
      <pc:sldChg chg="addSp modSp modAnim modNotesTx">
        <pc:chgData name=" " userId="4619f5d3-a278-48a2-998f-258564ebce46" providerId="ADAL" clId="{E15658B3-3E00-475C-AA67-C5C6E7537039}" dt="2019-06-07T09:49:28.580" v="3578" actId="20577"/>
        <pc:sldMkLst>
          <pc:docMk/>
          <pc:sldMk cId="3889616800" sldId="370"/>
        </pc:sldMkLst>
        <pc:spChg chg="mod">
          <ac:chgData name=" " userId="4619f5d3-a278-48a2-998f-258564ebce46" providerId="ADAL" clId="{E15658B3-3E00-475C-AA67-C5C6E7537039}" dt="2019-06-07T06:02:15.177" v="649" actId="20577"/>
          <ac:spMkLst>
            <pc:docMk/>
            <pc:sldMk cId="3889616800" sldId="370"/>
            <ac:spMk id="6" creationId="{DCB97680-CF80-466D-832D-D5019FA928A1}"/>
          </ac:spMkLst>
        </pc:spChg>
        <pc:spChg chg="mod">
          <ac:chgData name=" " userId="4619f5d3-a278-48a2-998f-258564ebce46" providerId="ADAL" clId="{E15658B3-3E00-475C-AA67-C5C6E7537039}" dt="2019-06-07T09:49:28.580" v="3578" actId="20577"/>
          <ac:spMkLst>
            <pc:docMk/>
            <pc:sldMk cId="3889616800" sldId="370"/>
            <ac:spMk id="19" creationId="{CBB1C9E3-DE77-4D10-8FA7-53C3409DF9B5}"/>
          </ac:spMkLst>
        </pc:spChg>
        <pc:spChg chg="mod">
          <ac:chgData name=" " userId="4619f5d3-a278-48a2-998f-258564ebce46" providerId="ADAL" clId="{E15658B3-3E00-475C-AA67-C5C6E7537039}" dt="2019-06-07T07:09:08.172" v="2248" actId="14100"/>
          <ac:spMkLst>
            <pc:docMk/>
            <pc:sldMk cId="3889616800" sldId="370"/>
            <ac:spMk id="21" creationId="{BE4A9AB2-B7AE-48EB-AE6D-DC9E47D101DE}"/>
          </ac:spMkLst>
        </pc:spChg>
        <pc:spChg chg="mod">
          <ac:chgData name=" " userId="4619f5d3-a278-48a2-998f-258564ebce46" providerId="ADAL" clId="{E15658B3-3E00-475C-AA67-C5C6E7537039}" dt="2019-06-07T07:09:01.062" v="2246" actId="1076"/>
          <ac:spMkLst>
            <pc:docMk/>
            <pc:sldMk cId="3889616800" sldId="370"/>
            <ac:spMk id="22" creationId="{FB260241-78C9-48E6-9A84-F5F5321B1323}"/>
          </ac:spMkLst>
        </pc:spChg>
        <pc:picChg chg="add mod">
          <ac:chgData name=" " userId="4619f5d3-a278-48a2-998f-258564ebce46" providerId="ADAL" clId="{E15658B3-3E00-475C-AA67-C5C6E7537039}" dt="2019-06-07T06:09:35.793" v="828" actId="1076"/>
          <ac:picMkLst>
            <pc:docMk/>
            <pc:sldMk cId="3889616800" sldId="370"/>
            <ac:picMk id="12" creationId="{80C23865-DBB7-4310-A9CA-0E8D44AAF75A}"/>
          </ac:picMkLst>
        </pc:picChg>
      </pc:sldChg>
      <pc:sldChg chg="addSp modSp modAnim modNotesTx">
        <pc:chgData name=" " userId="4619f5d3-a278-48a2-998f-258564ebce46" providerId="ADAL" clId="{E15658B3-3E00-475C-AA67-C5C6E7537039}" dt="2019-06-07T09:49:13.341" v="3563"/>
        <pc:sldMkLst>
          <pc:docMk/>
          <pc:sldMk cId="1619930464" sldId="371"/>
        </pc:sldMkLst>
        <pc:spChg chg="add mod">
          <ac:chgData name=" " userId="4619f5d3-a278-48a2-998f-258564ebce46" providerId="ADAL" clId="{E15658B3-3E00-475C-AA67-C5C6E7537039}" dt="2019-06-07T06:06:22.260" v="812" actId="164"/>
          <ac:spMkLst>
            <pc:docMk/>
            <pc:sldMk cId="1619930464" sldId="371"/>
            <ac:spMk id="2" creationId="{A3596163-FEAA-4DAC-80CF-C27839B8C116}"/>
          </ac:spMkLst>
        </pc:spChg>
        <pc:spChg chg="add mod">
          <ac:chgData name=" " userId="4619f5d3-a278-48a2-998f-258564ebce46" providerId="ADAL" clId="{E15658B3-3E00-475C-AA67-C5C6E7537039}" dt="2019-06-07T06:55:10.096" v="2184" actId="1076"/>
          <ac:spMkLst>
            <pc:docMk/>
            <pc:sldMk cId="1619930464" sldId="371"/>
            <ac:spMk id="9" creationId="{DC6CCC52-DFA2-4EB3-BE90-98970D28099A}"/>
          </ac:spMkLst>
        </pc:spChg>
        <pc:spChg chg="add mod">
          <ac:chgData name=" " userId="4619f5d3-a278-48a2-998f-258564ebce46" providerId="ADAL" clId="{E15658B3-3E00-475C-AA67-C5C6E7537039}" dt="2019-06-07T07:25:15.015" v="2550" actId="1076"/>
          <ac:spMkLst>
            <pc:docMk/>
            <pc:sldMk cId="1619930464" sldId="371"/>
            <ac:spMk id="20" creationId="{CA3DD92F-0FC1-45FD-9595-02E8620B4A40}"/>
          </ac:spMkLst>
        </pc:spChg>
        <pc:grpChg chg="add mod">
          <ac:chgData name=" " userId="4619f5d3-a278-48a2-998f-258564ebce46" providerId="ADAL" clId="{E15658B3-3E00-475C-AA67-C5C6E7537039}" dt="2019-06-07T06:06:22.260" v="812" actId="164"/>
          <ac:grpSpMkLst>
            <pc:docMk/>
            <pc:sldMk cId="1619930464" sldId="371"/>
            <ac:grpSpMk id="3" creationId="{DC833334-F7B7-4CCD-A65D-DED41A458B09}"/>
          </ac:grpSpMkLst>
        </pc:grpChg>
        <pc:picChg chg="add mod">
          <ac:chgData name=" " userId="4619f5d3-a278-48a2-998f-258564ebce46" providerId="ADAL" clId="{E15658B3-3E00-475C-AA67-C5C6E7537039}" dt="2019-06-07T06:06:22.260" v="812" actId="164"/>
          <ac:picMkLst>
            <pc:docMk/>
            <pc:sldMk cId="1619930464" sldId="371"/>
            <ac:picMk id="23" creationId="{FC2A5D81-E361-45C2-B20B-13BB5BF20B2F}"/>
          </ac:picMkLst>
        </pc:picChg>
        <pc:picChg chg="add mod">
          <ac:chgData name=" " userId="4619f5d3-a278-48a2-998f-258564ebce46" providerId="ADAL" clId="{E15658B3-3E00-475C-AA67-C5C6E7537039}" dt="2019-06-07T06:06:22.260" v="812" actId="164"/>
          <ac:picMkLst>
            <pc:docMk/>
            <pc:sldMk cId="1619930464" sldId="371"/>
            <ac:picMk id="24" creationId="{629929B2-FCAC-4A2B-8C23-9B4569048ADD}"/>
          </ac:picMkLst>
        </pc:picChg>
      </pc:sldChg>
      <pc:sldChg chg="modSp">
        <pc:chgData name=" " userId="4619f5d3-a278-48a2-998f-258564ebce46" providerId="ADAL" clId="{E15658B3-3E00-475C-AA67-C5C6E7537039}" dt="2019-06-07T09:10:16.467" v="3231" actId="1076"/>
        <pc:sldMkLst>
          <pc:docMk/>
          <pc:sldMk cId="4234040738" sldId="374"/>
        </pc:sldMkLst>
        <pc:spChg chg="mod">
          <ac:chgData name=" " userId="4619f5d3-a278-48a2-998f-258564ebce46" providerId="ADAL" clId="{E15658B3-3E00-475C-AA67-C5C6E7537039}" dt="2019-06-07T09:10:16.467" v="3231" actId="1076"/>
          <ac:spMkLst>
            <pc:docMk/>
            <pc:sldMk cId="4234040738" sldId="374"/>
            <ac:spMk id="2" creationId="{96A28AE5-A663-4BBF-88C1-4684E8943502}"/>
          </ac:spMkLst>
        </pc:spChg>
      </pc:sldChg>
      <pc:sldChg chg="addSp delSp modSp mod modAnim">
        <pc:chgData name=" " userId="4619f5d3-a278-48a2-998f-258564ebce46" providerId="ADAL" clId="{E15658B3-3E00-475C-AA67-C5C6E7537039}" dt="2019-06-07T09:25:31.183" v="3472" actId="403"/>
        <pc:sldMkLst>
          <pc:docMk/>
          <pc:sldMk cId="1801475864" sldId="375"/>
        </pc:sldMkLst>
        <pc:spChg chg="mod">
          <ac:chgData name=" " userId="4619f5d3-a278-48a2-998f-258564ebce46" providerId="ADAL" clId="{E15658B3-3E00-475C-AA67-C5C6E7537039}" dt="2019-06-07T06:33:09.628" v="1606" actId="20577"/>
          <ac:spMkLst>
            <pc:docMk/>
            <pc:sldMk cId="1801475864" sldId="375"/>
            <ac:spMk id="6" creationId="{DCB97680-CF80-466D-832D-D5019FA928A1}"/>
          </ac:spMkLst>
        </pc:spChg>
        <pc:spChg chg="mod">
          <ac:chgData name=" " userId="4619f5d3-a278-48a2-998f-258564ebce46" providerId="ADAL" clId="{E15658B3-3E00-475C-AA67-C5C6E7537039}" dt="2019-06-07T06:12:44.467" v="1036" actId="20577"/>
          <ac:spMkLst>
            <pc:docMk/>
            <pc:sldMk cId="1801475864" sldId="375"/>
            <ac:spMk id="17" creationId="{A6B33723-6438-4A39-BC4B-E1064C4EC4CC}"/>
          </ac:spMkLst>
        </pc:spChg>
        <pc:graphicFrameChg chg="add">
          <ac:chgData name=" " userId="4619f5d3-a278-48a2-998f-258564ebce46" providerId="ADAL" clId="{E15658B3-3E00-475C-AA67-C5C6E7537039}" dt="2019-06-07T09:24:06.537" v="3453"/>
          <ac:graphicFrameMkLst>
            <pc:docMk/>
            <pc:sldMk cId="1801475864" sldId="375"/>
            <ac:graphicFrameMk id="8" creationId="{00000000-0008-0000-0000-000007000000}"/>
          </ac:graphicFrameMkLst>
        </pc:graphicFrameChg>
        <pc:graphicFrameChg chg="add mod">
          <ac:chgData name=" " userId="4619f5d3-a278-48a2-998f-258564ebce46" providerId="ADAL" clId="{E15658B3-3E00-475C-AA67-C5C6E7537039}" dt="2019-06-07T09:25:31.183" v="3472" actId="403"/>
          <ac:graphicFrameMkLst>
            <pc:docMk/>
            <pc:sldMk cId="1801475864" sldId="375"/>
            <ac:graphicFrameMk id="9" creationId="{00000000-0008-0000-0000-000007000000}"/>
          </ac:graphicFrameMkLst>
        </pc:graphicFrameChg>
        <pc:graphicFrameChg chg="del">
          <ac:chgData name=" " userId="4619f5d3-a278-48a2-998f-258564ebce46" providerId="ADAL" clId="{E15658B3-3E00-475C-AA67-C5C6E7537039}" dt="2019-06-07T06:14:01.225" v="1041" actId="478"/>
          <ac:graphicFrameMkLst>
            <pc:docMk/>
            <pc:sldMk cId="1801475864" sldId="375"/>
            <ac:graphicFrameMk id="31" creationId="{40F46E7F-4F50-4EE1-A0A7-B202C7CBB49E}"/>
          </ac:graphicFrameMkLst>
        </pc:graphicFrameChg>
        <pc:picChg chg="add del mod">
          <ac:chgData name=" " userId="4619f5d3-a278-48a2-998f-258564ebce46" providerId="ADAL" clId="{E15658B3-3E00-475C-AA67-C5C6E7537039}" dt="2019-06-07T09:24:29.507" v="3456"/>
          <ac:picMkLst>
            <pc:docMk/>
            <pc:sldMk cId="1801475864" sldId="375"/>
            <ac:picMk id="7" creationId="{338BC0D3-41A1-47DA-A836-DEE0C6DB62AD}"/>
          </ac:picMkLst>
        </pc:picChg>
        <pc:picChg chg="add del">
          <ac:chgData name=" " userId="4619f5d3-a278-48a2-998f-258564ebce46" providerId="ADAL" clId="{E15658B3-3E00-475C-AA67-C5C6E7537039}" dt="2019-06-07T09:24:32.334" v="3458"/>
          <ac:picMkLst>
            <pc:docMk/>
            <pc:sldMk cId="1801475864" sldId="375"/>
            <ac:picMk id="10" creationId="{2EE6C038-A214-49A2-A249-771DAFD4C909}"/>
          </ac:picMkLst>
        </pc:picChg>
      </pc:sldChg>
      <pc:sldChg chg="modSp modAnim modNotesTx">
        <pc:chgData name=" " userId="4619f5d3-a278-48a2-998f-258564ebce46" providerId="ADAL" clId="{E15658B3-3E00-475C-AA67-C5C6E7537039}" dt="2019-06-07T09:31:52.520" v="3485" actId="20577"/>
        <pc:sldMkLst>
          <pc:docMk/>
          <pc:sldMk cId="1748877062" sldId="376"/>
        </pc:sldMkLst>
        <pc:spChg chg="mod ord">
          <ac:chgData name=" " userId="4619f5d3-a278-48a2-998f-258564ebce46" providerId="ADAL" clId="{E15658B3-3E00-475C-AA67-C5C6E7537039}" dt="2019-06-07T09:31:52.520" v="3485" actId="20577"/>
          <ac:spMkLst>
            <pc:docMk/>
            <pc:sldMk cId="1748877062" sldId="376"/>
            <ac:spMk id="2" creationId="{08DCAE6A-4324-4C83-8290-3F23877BA0C5}"/>
          </ac:spMkLst>
        </pc:spChg>
      </pc:sldChg>
      <pc:sldChg chg="addSp delSp modSp add ord modNotesTx">
        <pc:chgData name=" " userId="4619f5d3-a278-48a2-998f-258564ebce46" providerId="ADAL" clId="{E15658B3-3E00-475C-AA67-C5C6E7537039}" dt="2019-06-07T07:26:51.342" v="2696" actId="20577"/>
        <pc:sldMkLst>
          <pc:docMk/>
          <pc:sldMk cId="3025664538" sldId="377"/>
        </pc:sldMkLst>
        <pc:spChg chg="del">
          <ac:chgData name=" " userId="4619f5d3-a278-48a2-998f-258564ebce46" providerId="ADAL" clId="{E15658B3-3E00-475C-AA67-C5C6E7537039}" dt="2019-06-07T07:17:22.157" v="2326"/>
          <ac:spMkLst>
            <pc:docMk/>
            <pc:sldMk cId="3025664538" sldId="377"/>
            <ac:spMk id="2" creationId="{BA16684F-3E81-488F-893B-E4C84773F2D0}"/>
          </ac:spMkLst>
        </pc:spChg>
        <pc:spChg chg="mod">
          <ac:chgData name=" " userId="4619f5d3-a278-48a2-998f-258564ebce46" providerId="ADAL" clId="{E15658B3-3E00-475C-AA67-C5C6E7537039}" dt="2019-06-07T07:20:19.335" v="2405" actId="20577"/>
          <ac:spMkLst>
            <pc:docMk/>
            <pc:sldMk cId="3025664538" sldId="377"/>
            <ac:spMk id="6" creationId="{D888F7DE-462E-4B33-8C02-B7A6A248C712}"/>
          </ac:spMkLst>
        </pc:spChg>
        <pc:spChg chg="add mod">
          <ac:chgData name=" " userId="4619f5d3-a278-48a2-998f-258564ebce46" providerId="ADAL" clId="{E15658B3-3E00-475C-AA67-C5C6E7537039}" dt="2019-06-07T07:18:50.545" v="2362" actId="1076"/>
          <ac:spMkLst>
            <pc:docMk/>
            <pc:sldMk cId="3025664538" sldId="377"/>
            <ac:spMk id="10" creationId="{3B8EC42D-0A66-4FF5-98A8-9E56CBCE4812}"/>
          </ac:spMkLst>
        </pc:spChg>
        <pc:graphicFrameChg chg="add mod">
          <ac:chgData name=" " userId="4619f5d3-a278-48a2-998f-258564ebce46" providerId="ADAL" clId="{E15658B3-3E00-475C-AA67-C5C6E7537039}" dt="2019-06-07T07:17:46.824" v="2332" actId="1076"/>
          <ac:graphicFrameMkLst>
            <pc:docMk/>
            <pc:sldMk cId="3025664538" sldId="377"/>
            <ac:graphicFrameMk id="8" creationId="{6CBF9087-BEBB-41B5-BA79-28BE812F1D61}"/>
          </ac:graphicFrameMkLst>
        </pc:graphicFrameChg>
        <pc:graphicFrameChg chg="add mod modGraphic">
          <ac:chgData name=" " userId="4619f5d3-a278-48a2-998f-258564ebce46" providerId="ADAL" clId="{E15658B3-3E00-475C-AA67-C5C6E7537039}" dt="2019-06-07T07:18:21.568" v="2349" actId="13926"/>
          <ac:graphicFrameMkLst>
            <pc:docMk/>
            <pc:sldMk cId="3025664538" sldId="377"/>
            <ac:graphicFrameMk id="9" creationId="{CFB230AF-30BC-4DFB-99B8-92E865D289D9}"/>
          </ac:graphicFrameMkLst>
        </pc:graphicFrameChg>
        <pc:picChg chg="add mod">
          <ac:chgData name=" " userId="4619f5d3-a278-48a2-998f-258564ebce46" providerId="ADAL" clId="{E15658B3-3E00-475C-AA67-C5C6E7537039}" dt="2019-06-07T07:18:24.103" v="2350" actId="1076"/>
          <ac:picMkLst>
            <pc:docMk/>
            <pc:sldMk cId="3025664538" sldId="377"/>
            <ac:picMk id="7" creationId="{C400FB12-B48B-454C-97ED-0730C0D3B78D}"/>
          </ac:picMkLst>
        </pc:picChg>
      </pc:sldChg>
      <pc:sldChg chg="addSp modSp add">
        <pc:chgData name=" " userId="4619f5d3-a278-48a2-998f-258564ebce46" providerId="ADAL" clId="{E15658B3-3E00-475C-AA67-C5C6E7537039}" dt="2019-06-07T07:21:02.637" v="2449" actId="20577"/>
        <pc:sldMkLst>
          <pc:docMk/>
          <pc:sldMk cId="1741202451" sldId="378"/>
        </pc:sldMkLst>
        <pc:spChg chg="mod">
          <ac:chgData name=" " userId="4619f5d3-a278-48a2-998f-258564ebce46" providerId="ADAL" clId="{E15658B3-3E00-475C-AA67-C5C6E7537039}" dt="2019-06-07T07:19:54.729" v="2391" actId="20577"/>
          <ac:spMkLst>
            <pc:docMk/>
            <pc:sldMk cId="1741202451" sldId="378"/>
            <ac:spMk id="6" creationId="{C44DD46B-4FF4-4DED-AD7B-830B33F86A86}"/>
          </ac:spMkLst>
        </pc:spChg>
        <pc:graphicFrameChg chg="add mod">
          <ac:chgData name=" " userId="4619f5d3-a278-48a2-998f-258564ebce46" providerId="ADAL" clId="{E15658B3-3E00-475C-AA67-C5C6E7537039}" dt="2019-06-07T07:20:09.397" v="2394" actId="1076"/>
          <ac:graphicFrameMkLst>
            <pc:docMk/>
            <pc:sldMk cId="1741202451" sldId="378"/>
            <ac:graphicFrameMk id="8" creationId="{A1FA7146-BA57-4AF1-8DE4-072DDB0819D3}"/>
          </ac:graphicFrameMkLst>
        </pc:graphicFrameChg>
        <pc:graphicFrameChg chg="add mod modGraphic">
          <ac:chgData name=" " userId="4619f5d3-a278-48a2-998f-258564ebce46" providerId="ADAL" clId="{E15658B3-3E00-475C-AA67-C5C6E7537039}" dt="2019-06-07T07:21:02.637" v="2449" actId="20577"/>
          <ac:graphicFrameMkLst>
            <pc:docMk/>
            <pc:sldMk cId="1741202451" sldId="378"/>
            <ac:graphicFrameMk id="9" creationId="{87C0D060-8749-4EF5-8671-074E4EBD18F3}"/>
          </ac:graphicFrameMkLst>
        </pc:graphicFrameChg>
        <pc:picChg chg="add mod">
          <ac:chgData name=" " userId="4619f5d3-a278-48a2-998f-258564ebce46" providerId="ADAL" clId="{E15658B3-3E00-475C-AA67-C5C6E7537039}" dt="2019-06-07T07:20:38.523" v="2410" actId="1076"/>
          <ac:picMkLst>
            <pc:docMk/>
            <pc:sldMk cId="1741202451" sldId="378"/>
            <ac:picMk id="7" creationId="{B0AEAA27-C11B-4E09-BEC5-3BFC48CD92FF}"/>
          </ac:picMkLst>
        </pc:picChg>
        <pc:picChg chg="add mod">
          <ac:chgData name=" " userId="4619f5d3-a278-48a2-998f-258564ebce46" providerId="ADAL" clId="{E15658B3-3E00-475C-AA67-C5C6E7537039}" dt="2019-06-07T07:20:40.749" v="2411" actId="1076"/>
          <ac:picMkLst>
            <pc:docMk/>
            <pc:sldMk cId="1741202451" sldId="378"/>
            <ac:picMk id="10" creationId="{D2B2797D-2A4D-436D-BD72-DA377D9FDE39}"/>
          </ac:picMkLst>
        </pc:picChg>
      </pc:sldChg>
      <pc:sldChg chg="modSp add modAnim">
        <pc:chgData name=" " userId="4619f5d3-a278-48a2-998f-258564ebce46" providerId="ADAL" clId="{E15658B3-3E00-475C-AA67-C5C6E7537039}" dt="2019-06-07T07:30:41.258" v="2741"/>
        <pc:sldMkLst>
          <pc:docMk/>
          <pc:sldMk cId="1074314440" sldId="379"/>
        </pc:sldMkLst>
        <pc:spChg chg="mod">
          <ac:chgData name=" " userId="4619f5d3-a278-48a2-998f-258564ebce46" providerId="ADAL" clId="{E15658B3-3E00-475C-AA67-C5C6E7537039}" dt="2019-06-07T07:28:18.501" v="2725" actId="113"/>
          <ac:spMkLst>
            <pc:docMk/>
            <pc:sldMk cId="1074314440" sldId="379"/>
            <ac:spMk id="11" creationId="{00000000-0000-0000-0000-000000000000}"/>
          </ac:spMkLst>
        </pc:spChg>
      </pc:sldChg>
      <pc:sldChg chg="modSp add ord modAnim">
        <pc:chgData name=" " userId="4619f5d3-a278-48a2-998f-258564ebce46" providerId="ADAL" clId="{E15658B3-3E00-475C-AA67-C5C6E7537039}" dt="2019-06-07T07:37:24.064" v="2766"/>
        <pc:sldMkLst>
          <pc:docMk/>
          <pc:sldMk cId="3188065466" sldId="380"/>
        </pc:sldMkLst>
        <pc:spChg chg="mod">
          <ac:chgData name=" " userId="4619f5d3-a278-48a2-998f-258564ebce46" providerId="ADAL" clId="{E15658B3-3E00-475C-AA67-C5C6E7537039}" dt="2019-06-07T07:28:39.257" v="2727" actId="113"/>
          <ac:spMkLst>
            <pc:docMk/>
            <pc:sldMk cId="3188065466" sldId="380"/>
            <ac:spMk id="11" creationId="{00000000-0000-0000-0000-000000000000}"/>
          </ac:spMkLst>
        </pc:spChg>
      </pc:sldChg>
      <pc:sldChg chg="addSp delSp modSp add modAnim">
        <pc:chgData name=" " userId="4619f5d3-a278-48a2-998f-258564ebce46" providerId="ADAL" clId="{E15658B3-3E00-475C-AA67-C5C6E7537039}" dt="2019-06-07T07:30:29.364" v="2740"/>
        <pc:sldMkLst>
          <pc:docMk/>
          <pc:sldMk cId="3543701093" sldId="381"/>
        </pc:sldMkLst>
        <pc:spChg chg="mod">
          <ac:chgData name=" " userId="4619f5d3-a278-48a2-998f-258564ebce46" providerId="ADAL" clId="{E15658B3-3E00-475C-AA67-C5C6E7537039}" dt="2019-06-07T07:28:46.976" v="2729" actId="113"/>
          <ac:spMkLst>
            <pc:docMk/>
            <pc:sldMk cId="3543701093" sldId="381"/>
            <ac:spMk id="11" creationId="{00000000-0000-0000-0000-000000000000}"/>
          </ac:spMkLst>
        </pc:spChg>
        <pc:picChg chg="add del mod">
          <ac:chgData name=" " userId="4619f5d3-a278-48a2-998f-258564ebce46" providerId="ADAL" clId="{E15658B3-3E00-475C-AA67-C5C6E7537039}" dt="2019-06-07T07:29:48.422" v="2735" actId="478"/>
          <ac:picMkLst>
            <pc:docMk/>
            <pc:sldMk cId="3543701093" sldId="381"/>
            <ac:picMk id="7" creationId="{5E3BB1E0-F0D8-4D0E-A02C-57D8B72B39D1}"/>
          </ac:picMkLst>
        </pc:picChg>
      </pc:sldChg>
      <pc:sldChg chg="modSp add">
        <pc:chgData name=" " userId="4619f5d3-a278-48a2-998f-258564ebce46" providerId="ADAL" clId="{E15658B3-3E00-475C-AA67-C5C6E7537039}" dt="2019-06-07T09:52:15.462" v="3587" actId="20577"/>
        <pc:sldMkLst>
          <pc:docMk/>
          <pc:sldMk cId="1447821323" sldId="382"/>
        </pc:sldMkLst>
        <pc:spChg chg="mod">
          <ac:chgData name=" " userId="4619f5d3-a278-48a2-998f-258564ebce46" providerId="ADAL" clId="{E15658B3-3E00-475C-AA67-C5C6E7537039}" dt="2019-06-07T09:52:15.462" v="3587" actId="20577"/>
          <ac:spMkLst>
            <pc:docMk/>
            <pc:sldMk cId="1447821323" sldId="382"/>
            <ac:spMk id="2" creationId="{2B15E579-8BFB-41C4-B93C-CD3169B1A3CA}"/>
          </ac:spMkLst>
        </pc:spChg>
        <pc:spChg chg="mod">
          <ac:chgData name=" " userId="4619f5d3-a278-48a2-998f-258564ebce46" providerId="ADAL" clId="{E15658B3-3E00-475C-AA67-C5C6E7537039}" dt="2019-06-07T09:02:20.805" v="3031" actId="20577"/>
          <ac:spMkLst>
            <pc:docMk/>
            <pc:sldMk cId="1447821323" sldId="382"/>
            <ac:spMk id="6" creationId="{5F8744AA-21F8-43BE-A4E0-A38DDE464E82}"/>
          </ac:spMkLst>
        </pc:spChg>
      </pc:sldChg>
      <pc:sldChg chg="addSp delSp modSp add modTransition">
        <pc:chgData name=" " userId="4619f5d3-a278-48a2-998f-258564ebce46" providerId="ADAL" clId="{E15658B3-3E00-475C-AA67-C5C6E7537039}" dt="2019-06-07T09:11:12.743" v="3235" actId="14100"/>
        <pc:sldMkLst>
          <pc:docMk/>
          <pc:sldMk cId="2555376871" sldId="383"/>
        </pc:sldMkLst>
        <pc:spChg chg="add del">
          <ac:chgData name=" " userId="4619f5d3-a278-48a2-998f-258564ebce46" providerId="ADAL" clId="{E15658B3-3E00-475C-AA67-C5C6E7537039}" dt="2019-06-07T09:05:38.787" v="3215"/>
          <ac:spMkLst>
            <pc:docMk/>
            <pc:sldMk cId="2555376871" sldId="383"/>
            <ac:spMk id="2" creationId="{A0E95D06-95C5-4BE9-85CF-96286160864F}"/>
          </ac:spMkLst>
        </pc:spChg>
        <pc:spChg chg="add del">
          <ac:chgData name=" " userId="4619f5d3-a278-48a2-998f-258564ebce46" providerId="ADAL" clId="{E15658B3-3E00-475C-AA67-C5C6E7537039}" dt="2019-06-07T09:05:38.787" v="3215"/>
          <ac:spMkLst>
            <pc:docMk/>
            <pc:sldMk cId="2555376871" sldId="383"/>
            <ac:spMk id="6" creationId="{5DFEB92C-75CA-4BFE-A85C-31FAA857F13C}"/>
          </ac:spMkLst>
        </pc:spChg>
        <pc:spChg chg="add del mod">
          <ac:chgData name=" " userId="4619f5d3-a278-48a2-998f-258564ebce46" providerId="ADAL" clId="{E15658B3-3E00-475C-AA67-C5C6E7537039}" dt="2019-06-07T09:05:43.508" v="3216" actId="478"/>
          <ac:spMkLst>
            <pc:docMk/>
            <pc:sldMk cId="2555376871" sldId="383"/>
            <ac:spMk id="9" creationId="{0FA9920D-CC9F-4BFB-985F-FBEC23A4AA08}"/>
          </ac:spMkLst>
        </pc:spChg>
        <pc:picChg chg="add mod">
          <ac:chgData name=" " userId="4619f5d3-a278-48a2-998f-258564ebce46" providerId="ADAL" clId="{E15658B3-3E00-475C-AA67-C5C6E7537039}" dt="2019-06-07T09:11:12.743" v="3235" actId="14100"/>
          <ac:picMkLst>
            <pc:docMk/>
            <pc:sldMk cId="2555376871" sldId="383"/>
            <ac:picMk id="7" creationId="{4D250B14-D7F6-490D-8CC3-3F39E30DDBF4}"/>
          </ac:picMkLst>
        </pc:picChg>
        <pc:picChg chg="add mod">
          <ac:chgData name=" " userId="4619f5d3-a278-48a2-998f-258564ebce46" providerId="ADAL" clId="{E15658B3-3E00-475C-AA67-C5C6E7537039}" dt="2019-06-07T09:11:08.920" v="3234" actId="14100"/>
          <ac:picMkLst>
            <pc:docMk/>
            <pc:sldMk cId="2555376871" sldId="383"/>
            <ac:picMk id="8" creationId="{0989F3C8-6584-4C41-B3E1-6E71B29AA7A7}"/>
          </ac:picMkLst>
        </pc:picChg>
      </pc:sldChg>
    </pc:docChg>
  </pc:docChgLst>
  <pc:docChgLst>
    <pc:chgData name=" " userId="4619f5d3-a278-48a2-998f-258564ebce46" providerId="ADAL" clId="{DFD02907-E612-438F-BBAD-1735E2709EB2}"/>
    <pc:docChg chg="undo redo custSel addSld delSld modSld sldOrd modMainMaster modNotesMaster modHandout">
      <pc:chgData name=" " userId="4619f5d3-a278-48a2-998f-258564ebce46" providerId="ADAL" clId="{DFD02907-E612-438F-BBAD-1735E2709EB2}" dt="2019-06-06T20:57:14.824" v="7209" actId="1076"/>
      <pc:docMkLst>
        <pc:docMk/>
      </pc:docMkLst>
      <pc:sldChg chg="modSp addCm delCm">
        <pc:chgData name=" " userId="4619f5d3-a278-48a2-998f-258564ebce46" providerId="ADAL" clId="{DFD02907-E612-438F-BBAD-1735E2709EB2}" dt="2019-06-06T17:52:17.785" v="3135"/>
        <pc:sldMkLst>
          <pc:docMk/>
          <pc:sldMk cId="4038906334" sldId="268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4038906334" sldId="268"/>
            <ac:spMk id="19" creationId="{00000000-0000-0000-0000-000000000000}"/>
          </ac:spMkLst>
        </pc:spChg>
      </pc:sldChg>
      <pc:sldChg chg="modSp">
        <pc:chgData name=" " userId="4619f5d3-a278-48a2-998f-258564ebce46" providerId="ADAL" clId="{DFD02907-E612-438F-BBAD-1735E2709EB2}" dt="2019-06-06T17:52:17.785" v="3135"/>
        <pc:sldMkLst>
          <pc:docMk/>
          <pc:sldMk cId="572143329" sldId="273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572143329" sldId="273"/>
            <ac:spMk id="3" creationId="{292B8991-172E-46FF-8F9F-E5996FDD0146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572143329" sldId="273"/>
            <ac:spMk id="7" creationId="{DF370187-B27F-4BF4-9910-1D6272751169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572143329" sldId="273"/>
            <ac:spMk id="9" creationId="{5C282BB9-6B86-41DD-B131-C9E22E610B0F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572143329" sldId="273"/>
            <ac:spMk id="11" creationId="{00000000-0000-0000-0000-000000000000}"/>
          </ac:spMkLst>
        </pc:s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572143329" sldId="273"/>
            <ac:picMk id="1026" creationId="{CFF344E4-0C29-4787-AC2C-C0E67D22A398}"/>
          </ac:picMkLst>
        </pc:picChg>
      </pc:sldChg>
      <pc:sldChg chg="addSp delSp modSp">
        <pc:chgData name=" " userId="4619f5d3-a278-48a2-998f-258564ebce46" providerId="ADAL" clId="{DFD02907-E612-438F-BBAD-1735E2709EB2}" dt="2019-06-06T20:20:19.576" v="6631" actId="20577"/>
        <pc:sldMkLst>
          <pc:docMk/>
          <pc:sldMk cId="1650687635" sldId="278"/>
        </pc:sldMkLst>
        <pc:spChg chg="add del mod">
          <ac:chgData name=" " userId="4619f5d3-a278-48a2-998f-258564ebce46" providerId="ADAL" clId="{DFD02907-E612-438F-BBAD-1735E2709EB2}" dt="2019-06-06T20:04:39.349" v="6093"/>
          <ac:spMkLst>
            <pc:docMk/>
            <pc:sldMk cId="1650687635" sldId="278"/>
            <ac:spMk id="5" creationId="{86ADC059-A50D-49D2-A680-2402853C2261}"/>
          </ac:spMkLst>
        </pc:spChg>
        <pc:spChg chg="add del mod">
          <ac:chgData name=" " userId="4619f5d3-a278-48a2-998f-258564ebce46" providerId="ADAL" clId="{DFD02907-E612-438F-BBAD-1735E2709EB2}" dt="2019-06-06T20:04:39.349" v="6093"/>
          <ac:spMkLst>
            <pc:docMk/>
            <pc:sldMk cId="1650687635" sldId="278"/>
            <ac:spMk id="7" creationId="{F09745E3-4FA0-415D-88AC-C515DE10062B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1650687635" sldId="278"/>
            <ac:spMk id="8" creationId="{1B77E23A-998F-4D17-BEA4-7DBAE3225333}"/>
          </ac:spMkLst>
        </pc:spChg>
        <pc:spChg chg="add del mod">
          <ac:chgData name=" " userId="4619f5d3-a278-48a2-998f-258564ebce46" providerId="ADAL" clId="{DFD02907-E612-438F-BBAD-1735E2709EB2}" dt="2019-06-06T20:04:39.349" v="6093"/>
          <ac:spMkLst>
            <pc:docMk/>
            <pc:sldMk cId="1650687635" sldId="278"/>
            <ac:spMk id="9" creationId="{C6BF4BF2-1E28-415B-B5BF-CEC245D90B3E}"/>
          </ac:spMkLst>
        </pc:spChg>
        <pc:spChg chg="add del mod">
          <ac:chgData name=" " userId="4619f5d3-a278-48a2-998f-258564ebce46" providerId="ADAL" clId="{DFD02907-E612-438F-BBAD-1735E2709EB2}" dt="2019-06-06T20:05:03.594" v="6102"/>
          <ac:spMkLst>
            <pc:docMk/>
            <pc:sldMk cId="1650687635" sldId="278"/>
            <ac:spMk id="10" creationId="{919E2E51-D961-4B17-8D87-DC5B994223B1}"/>
          </ac:spMkLst>
        </pc:spChg>
        <pc:spChg chg="add del mod">
          <ac:chgData name=" " userId="4619f5d3-a278-48a2-998f-258564ebce46" providerId="ADAL" clId="{DFD02907-E612-438F-BBAD-1735E2709EB2}" dt="2019-06-06T20:05:03.594" v="6102"/>
          <ac:spMkLst>
            <pc:docMk/>
            <pc:sldMk cId="1650687635" sldId="278"/>
            <ac:spMk id="11" creationId="{B914668C-2119-4EE5-A288-F826005A9798}"/>
          </ac:spMkLst>
        </pc:spChg>
        <pc:spChg chg="add mod">
          <ac:chgData name=" " userId="4619f5d3-a278-48a2-998f-258564ebce46" providerId="ADAL" clId="{DFD02907-E612-438F-BBAD-1735E2709EB2}" dt="2019-06-06T20:20:19.576" v="6631" actId="20577"/>
          <ac:spMkLst>
            <pc:docMk/>
            <pc:sldMk cId="1650687635" sldId="278"/>
            <ac:spMk id="12" creationId="{3A8C177B-3492-4718-AA32-5D58C10F6117}"/>
          </ac:spMkLst>
        </pc:spChg>
        <pc:picChg chg="add del mod">
          <ac:chgData name=" " userId="4619f5d3-a278-48a2-998f-258564ebce46" providerId="ADAL" clId="{DFD02907-E612-438F-BBAD-1735E2709EB2}" dt="2019-06-06T20:19:25.687" v="6621" actId="1076"/>
          <ac:picMkLst>
            <pc:docMk/>
            <pc:sldMk cId="1650687635" sldId="278"/>
            <ac:picMk id="3" creationId="{6D7480C8-FE08-40CF-B779-975F12CC1BE1}"/>
          </ac:picMkLst>
        </pc:picChg>
      </pc:sldChg>
      <pc:sldChg chg="addSp delSp modSp delCm">
        <pc:chgData name=" " userId="4619f5d3-a278-48a2-998f-258564ebce46" providerId="ADAL" clId="{DFD02907-E612-438F-BBAD-1735E2709EB2}" dt="2019-06-06T17:52:17.785" v="3135"/>
        <pc:sldMkLst>
          <pc:docMk/>
          <pc:sldMk cId="2414702332" sldId="286"/>
        </pc:sldMkLst>
        <pc:spChg chg="add del mod">
          <ac:chgData name=" " userId="4619f5d3-a278-48a2-998f-258564ebce46" providerId="ADAL" clId="{DFD02907-E612-438F-BBAD-1735E2709EB2}" dt="2019-06-06T10:04:29.807" v="70"/>
          <ac:spMkLst>
            <pc:docMk/>
            <pc:sldMk cId="2414702332" sldId="286"/>
            <ac:spMk id="4" creationId="{5D9DF94D-DDCB-45A8-BC61-0C962003BD6C}"/>
          </ac:spMkLst>
        </pc:spChg>
        <pc:spChg chg="add del mod">
          <ac:chgData name=" " userId="4619f5d3-a278-48a2-998f-258564ebce46" providerId="ADAL" clId="{DFD02907-E612-438F-BBAD-1735E2709EB2}" dt="2019-06-06T10:04:29.807" v="70"/>
          <ac:spMkLst>
            <pc:docMk/>
            <pc:sldMk cId="2414702332" sldId="286"/>
            <ac:spMk id="6" creationId="{21B082C7-F7C5-4324-81CE-50A68959BB72}"/>
          </ac:spMkLst>
        </pc:spChg>
        <pc:spChg chg="add del mod">
          <ac:chgData name=" " userId="4619f5d3-a278-48a2-998f-258564ebce46" providerId="ADAL" clId="{DFD02907-E612-438F-BBAD-1735E2709EB2}" dt="2019-06-06T10:04:29.807" v="70"/>
          <ac:spMkLst>
            <pc:docMk/>
            <pc:sldMk cId="2414702332" sldId="286"/>
            <ac:spMk id="7" creationId="{3BCAAE28-76F2-4F75-ABEF-5C0E760CB756}"/>
          </ac:spMkLst>
        </pc:spChg>
        <pc:spChg chg="add del mod">
          <ac:chgData name=" " userId="4619f5d3-a278-48a2-998f-258564ebce46" providerId="ADAL" clId="{DFD02907-E612-438F-BBAD-1735E2709EB2}" dt="2019-06-06T10:04:29.807" v="70"/>
          <ac:spMkLst>
            <pc:docMk/>
            <pc:sldMk cId="2414702332" sldId="286"/>
            <ac:spMk id="8" creationId="{871C7048-857F-49EF-8719-B7E6FB2931C7}"/>
          </ac:spMkLst>
        </pc:spChg>
        <pc:spChg chg="add del mod">
          <ac:chgData name=" " userId="4619f5d3-a278-48a2-998f-258564ebce46" providerId="ADAL" clId="{DFD02907-E612-438F-BBAD-1735E2709EB2}" dt="2019-06-06T10:04:29.807" v="70"/>
          <ac:spMkLst>
            <pc:docMk/>
            <pc:sldMk cId="2414702332" sldId="286"/>
            <ac:spMk id="9" creationId="{B0AE01B5-E1D8-4B88-8FCD-E01B7D282154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414702332" sldId="286"/>
            <ac:spMk id="11" creationId="{00000000-0000-0000-0000-000000000000}"/>
          </ac:spMkLst>
        </pc:spChg>
      </pc:sldChg>
      <pc:sldChg chg="delSp modSp ord modAnim delCm">
        <pc:chgData name=" " userId="4619f5d3-a278-48a2-998f-258564ebce46" providerId="ADAL" clId="{DFD02907-E612-438F-BBAD-1735E2709EB2}" dt="2019-06-06T17:52:17.785" v="3135"/>
        <pc:sldMkLst>
          <pc:docMk/>
          <pc:sldMk cId="3808244423" sldId="325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3808244423" sldId="325"/>
            <ac:spMk id="2" creationId="{73BA6107-0CB6-4C7B-9F39-541F27DECEA2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3808244423" sldId="325"/>
            <ac:spMk id="5" creationId="{4B9EAC42-3216-40D1-B3B4-D0075AEA4347}"/>
          </ac:spMkLst>
        </pc:spChg>
        <pc:picChg chg="del">
          <ac:chgData name=" " userId="4619f5d3-a278-48a2-998f-258564ebce46" providerId="ADAL" clId="{DFD02907-E612-438F-BBAD-1735E2709EB2}" dt="2019-06-06T13:09:39.936" v="916" actId="478"/>
          <ac:picMkLst>
            <pc:docMk/>
            <pc:sldMk cId="3808244423" sldId="325"/>
            <ac:picMk id="1026" creationId="{62A87320-1E68-43DD-B0F3-ADCE03963B99}"/>
          </ac:picMkLst>
        </pc:picChg>
      </pc:sldChg>
      <pc:sldChg chg="addSp delSp modSp ord modTransition modAnim">
        <pc:chgData name=" " userId="4619f5d3-a278-48a2-998f-258564ebce46" providerId="ADAL" clId="{DFD02907-E612-438F-BBAD-1735E2709EB2}" dt="2019-06-06T20:48:46.605" v="6835" actId="478"/>
        <pc:sldMkLst>
          <pc:docMk/>
          <pc:sldMk cId="2680263011" sldId="332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2" creationId="{25B56801-6C5E-4322-AC22-0EDF6B056096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8" creationId="{F5EC0AB3-610A-4A8E-8693-774468A8D9D8}"/>
          </ac:spMkLst>
        </pc:spChg>
        <pc:spChg chg="add del mod">
          <ac:chgData name=" " userId="4619f5d3-a278-48a2-998f-258564ebce46" providerId="ADAL" clId="{DFD02907-E612-438F-BBAD-1735E2709EB2}" dt="2019-06-06T16:19:24.056" v="2630" actId="767"/>
          <ac:spMkLst>
            <pc:docMk/>
            <pc:sldMk cId="2680263011" sldId="332"/>
            <ac:spMk id="9" creationId="{54B6852B-1BF5-4A22-B3BD-4BB7A4F717B1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0" creationId="{AC4D2653-2DFF-4459-A11B-19BA21B87B49}"/>
          </ac:spMkLst>
        </pc:spChg>
        <pc:spChg chg="mod">
          <ac:chgData name=" " userId="4619f5d3-a278-48a2-998f-258564ebce46" providerId="ADAL" clId="{DFD02907-E612-438F-BBAD-1735E2709EB2}" dt="2019-06-06T16:02:41.639" v="2421" actId="6549"/>
          <ac:spMkLst>
            <pc:docMk/>
            <pc:sldMk cId="2680263011" sldId="332"/>
            <ac:spMk id="11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2" creationId="{6BADD9A9-2050-4976-8EBA-A1C063A5B186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3" creationId="{DC3A03FA-4E38-4CEF-A913-2B8BD7F0DF8B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5" creationId="{BB6232DC-2B8C-457C-81D8-7CED13730702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6" creationId="{64C997A1-899F-4FD0-B1E7-A6BE1E2911C1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7" creationId="{6A4533B6-C81A-4ABB-98F1-AA3E61F02B54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18" creationId="{CB0262BC-F5B4-418E-8EAA-D0930BA84C99}"/>
          </ac:spMkLst>
        </pc:spChg>
        <pc:spChg chg="del mod">
          <ac:chgData name=" " userId="4619f5d3-a278-48a2-998f-258564ebce46" providerId="ADAL" clId="{DFD02907-E612-438F-BBAD-1735E2709EB2}" dt="2019-06-06T20:48:46.605" v="6835" actId="478"/>
          <ac:spMkLst>
            <pc:docMk/>
            <pc:sldMk cId="2680263011" sldId="332"/>
            <ac:spMk id="20" creationId="{AF207952-A79D-4A80-9152-1B1A0CD4C9F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22" creationId="{15C116FF-0EC9-48C5-85A4-FBD2D11F1EB5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23" creationId="{BBCDB6D8-8CCC-44D2-AFEC-7320296C33AE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680263011" sldId="332"/>
            <ac:spMk id="24" creationId="{DB9D8037-DABB-4B35-A6B5-EF4EDD00523F}"/>
          </ac:spMkLst>
        </pc:spChg>
        <pc:picChg chg="add mod modCrop">
          <ac:chgData name=" " userId="4619f5d3-a278-48a2-998f-258564ebce46" providerId="ADAL" clId="{DFD02907-E612-438F-BBAD-1735E2709EB2}" dt="2019-06-06T17:52:17.785" v="3135"/>
          <ac:picMkLst>
            <pc:docMk/>
            <pc:sldMk cId="2680263011" sldId="332"/>
            <ac:picMk id="7" creationId="{5638355C-E4F8-4B86-B99F-83989C4E2C82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2680263011" sldId="332"/>
            <ac:picMk id="1026" creationId="{CFF344E4-0C29-4787-AC2C-C0E67D22A398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2680263011" sldId="332"/>
            <ac:picMk id="6146" creationId="{336A8DC0-F3D4-490C-97B0-C9F51BE8EAFE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2680263011" sldId="332"/>
            <ac:picMk id="6148" creationId="{CEEF68DB-F4F9-45FA-A8CA-3A7667C452CD}"/>
          </ac:picMkLst>
        </pc:picChg>
      </pc:sldChg>
      <pc:sldChg chg="addSp delSp modSp modAnim">
        <pc:chgData name=" " userId="4619f5d3-a278-48a2-998f-258564ebce46" providerId="ADAL" clId="{DFD02907-E612-438F-BBAD-1735E2709EB2}" dt="2019-06-06T18:44:36.877" v="4950" actId="1076"/>
        <pc:sldMkLst>
          <pc:docMk/>
          <pc:sldMk cId="1138669276" sldId="341"/>
        </pc:sldMkLst>
        <pc:spChg chg="mod">
          <ac:chgData name=" " userId="4619f5d3-a278-48a2-998f-258564ebce46" providerId="ADAL" clId="{DFD02907-E612-438F-BBAD-1735E2709EB2}" dt="2019-06-06T18:44:19.807" v="4936" actId="6549"/>
          <ac:spMkLst>
            <pc:docMk/>
            <pc:sldMk cId="1138669276" sldId="341"/>
            <ac:spMk id="20" creationId="{74D67380-F261-4434-A433-17192E118021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1138669276" sldId="341"/>
            <ac:spMk id="21" creationId="{149A70B9-A0F6-493F-8CD5-DCB209ADEB80}"/>
          </ac:spMkLst>
        </pc:spChg>
        <pc:spChg chg="mod">
          <ac:chgData name=" " userId="4619f5d3-a278-48a2-998f-258564ebce46" providerId="ADAL" clId="{DFD02907-E612-438F-BBAD-1735E2709EB2}" dt="2019-06-06T13:37:24.594" v="1101" actId="403"/>
          <ac:spMkLst>
            <pc:docMk/>
            <pc:sldMk cId="1138669276" sldId="341"/>
            <ac:spMk id="26" creationId="{728160E0-F8B0-46E7-B670-E5BFB4B297DB}"/>
          </ac:spMkLst>
        </pc:spChg>
        <pc:spChg chg="mod">
          <ac:chgData name=" " userId="4619f5d3-a278-48a2-998f-258564ebce46" providerId="ADAL" clId="{DFD02907-E612-438F-BBAD-1735E2709EB2}" dt="2019-06-06T18:44:36.877" v="4950" actId="1076"/>
          <ac:spMkLst>
            <pc:docMk/>
            <pc:sldMk cId="1138669276" sldId="341"/>
            <ac:spMk id="27" creationId="{461E7479-542A-4320-9158-84510459E16F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1138669276" sldId="341"/>
            <ac:spMk id="32" creationId="{46E40070-D18F-4680-BB29-A562715CCC0E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1138669276" sldId="341"/>
            <ac:spMk id="35" creationId="{6EFDFD11-A1CE-4776-8E11-A842C0F0B26E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k cId="1138669276" sldId="341"/>
            <ac:grpSpMk id="22" creationId="{48796380-D21E-46A0-9C4F-7C80D0FFE219}"/>
          </ac:grpSpMkLst>
        </pc:grpChg>
        <pc:picChg chg="add del mod">
          <ac:chgData name=" " userId="4619f5d3-a278-48a2-998f-258564ebce46" providerId="ADAL" clId="{DFD02907-E612-438F-BBAD-1735E2709EB2}" dt="2019-06-06T18:42:03.316" v="4919" actId="478"/>
          <ac:picMkLst>
            <pc:docMk/>
            <pc:sldMk cId="1138669276" sldId="341"/>
            <ac:picMk id="2" creationId="{8888210B-07C6-42CF-96A8-96BC4A23D94D}"/>
          </ac:picMkLst>
        </pc:picChg>
        <pc:picChg chg="add del mod">
          <ac:chgData name=" " userId="4619f5d3-a278-48a2-998f-258564ebce46" providerId="ADAL" clId="{DFD02907-E612-438F-BBAD-1735E2709EB2}" dt="2019-06-06T18:43:58.631" v="4934" actId="1076"/>
          <ac:picMkLst>
            <pc:docMk/>
            <pc:sldMk cId="1138669276" sldId="341"/>
            <ac:picMk id="8" creationId="{0686E70D-155A-45E3-908C-47543AAC758E}"/>
          </ac:picMkLst>
        </pc:picChg>
        <pc:picChg chg="add del mod">
          <ac:chgData name=" " userId="4619f5d3-a278-48a2-998f-258564ebce46" providerId="ADAL" clId="{DFD02907-E612-438F-BBAD-1735E2709EB2}" dt="2019-06-06T18:44:00.443" v="4935" actId="1076"/>
          <ac:picMkLst>
            <pc:docMk/>
            <pc:sldMk cId="1138669276" sldId="341"/>
            <ac:picMk id="29" creationId="{31A67D25-6CBD-4998-853B-0335EB7A4A28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138669276" sldId="341"/>
            <ac:picMk id="36" creationId="{3363974E-BDDA-49E1-8D02-4DD1B5E482D3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138669276" sldId="341"/>
            <ac:picMk id="37" creationId="{FA0DCA3D-F4C4-4E7D-BBDA-E2E16FC5B34C}"/>
          </ac:picMkLst>
        </pc:picChg>
        <pc:picChg chg="add del">
          <ac:chgData name=" " userId="4619f5d3-a278-48a2-998f-258564ebce46" providerId="ADAL" clId="{DFD02907-E612-438F-BBAD-1735E2709EB2}" dt="2019-06-06T18:41:45.728" v="4913"/>
          <ac:picMkLst>
            <pc:docMk/>
            <pc:sldMk cId="1138669276" sldId="341"/>
            <ac:picMk id="38" creationId="{BD32620F-F0CF-4D4F-89AA-6CCE8445D446}"/>
          </ac:picMkLst>
        </pc:picChg>
        <pc:picChg chg="add del">
          <ac:chgData name=" " userId="4619f5d3-a278-48a2-998f-258564ebce46" providerId="ADAL" clId="{DFD02907-E612-438F-BBAD-1735E2709EB2}" dt="2019-06-06T18:41:45.728" v="4913"/>
          <ac:picMkLst>
            <pc:docMk/>
            <pc:sldMk cId="1138669276" sldId="341"/>
            <ac:picMk id="39" creationId="{E0D764B7-CBC4-4C70-AE69-8F7062F8AF05}"/>
          </ac:picMkLst>
        </pc:picChg>
        <pc:picChg chg="add del mod">
          <ac:chgData name=" " userId="4619f5d3-a278-48a2-998f-258564ebce46" providerId="ADAL" clId="{DFD02907-E612-438F-BBAD-1735E2709EB2}" dt="2019-06-06T18:43:55.615" v="4933" actId="478"/>
          <ac:picMkLst>
            <pc:docMk/>
            <pc:sldMk cId="1138669276" sldId="341"/>
            <ac:picMk id="40" creationId="{544B9442-325D-449C-94CE-F1087EABAFD9}"/>
          </ac:picMkLst>
        </pc:picChg>
        <pc:picChg chg="add del mod">
          <ac:chgData name=" " userId="4619f5d3-a278-48a2-998f-258564ebce46" providerId="ADAL" clId="{DFD02907-E612-438F-BBAD-1735E2709EB2}" dt="2019-06-06T18:43:55.615" v="4933" actId="478"/>
          <ac:picMkLst>
            <pc:docMk/>
            <pc:sldMk cId="1138669276" sldId="341"/>
            <ac:picMk id="41" creationId="{F0B50847-9351-49A5-A984-3B002720A31C}"/>
          </ac:picMkLst>
        </pc:picChg>
        <pc:picChg chg="add del mod">
          <ac:chgData name=" " userId="4619f5d3-a278-48a2-998f-258564ebce46" providerId="ADAL" clId="{DFD02907-E612-438F-BBAD-1735E2709EB2}" dt="2019-06-06T18:43:55.615" v="4933" actId="478"/>
          <ac:picMkLst>
            <pc:docMk/>
            <pc:sldMk cId="1138669276" sldId="341"/>
            <ac:picMk id="42" creationId="{5CAB74BD-3BF3-4328-85C1-3ADD9BC93F9F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138669276" sldId="341"/>
            <ac:picMk id="2050" creationId="{45138906-3B10-4339-923B-9BD3DAA986E1}"/>
          </ac:picMkLst>
        </pc:picChg>
      </pc:sldChg>
      <pc:sldChg chg="addSp delSp modSp ord modAnim">
        <pc:chgData name=" " userId="4619f5d3-a278-48a2-998f-258564ebce46" providerId="ADAL" clId="{DFD02907-E612-438F-BBAD-1735E2709EB2}" dt="2019-06-06T20:48:15.702" v="6827" actId="478"/>
        <pc:sldMkLst>
          <pc:docMk/>
          <pc:sldMk cId="9643112" sldId="345"/>
        </pc:sldMkLst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9643112" sldId="345"/>
            <ac:spMk id="2" creationId="{01C4996E-576C-47A1-9DA2-AF2A45346D8D}"/>
          </ac:spMkLst>
        </pc:spChg>
        <pc:spChg chg="del mod">
          <ac:chgData name=" " userId="4619f5d3-a278-48a2-998f-258564ebce46" providerId="ADAL" clId="{DFD02907-E612-438F-BBAD-1735E2709EB2}" dt="2019-06-06T20:48:12.667" v="6825" actId="478"/>
          <ac:spMkLst>
            <pc:docMk/>
            <pc:sldMk cId="9643112" sldId="345"/>
            <ac:spMk id="5" creationId="{AE3E5843-B6FF-4121-AC0B-12FEF263F5DC}"/>
          </ac:spMkLst>
        </pc:spChg>
        <pc:spChg chg="del mod">
          <ac:chgData name=" " userId="4619f5d3-a278-48a2-998f-258564ebce46" providerId="ADAL" clId="{DFD02907-E612-438F-BBAD-1735E2709EB2}" dt="2019-06-06T20:48:15.702" v="6827" actId="478"/>
          <ac:spMkLst>
            <pc:docMk/>
            <pc:sldMk cId="9643112" sldId="345"/>
            <ac:spMk id="10" creationId="{1A194744-3FC4-4568-B7EF-58671AB8BCDB}"/>
          </ac:spMkLst>
        </pc:spChg>
        <pc:spChg chg="del mod">
          <ac:chgData name=" " userId="4619f5d3-a278-48a2-998f-258564ebce46" providerId="ADAL" clId="{DFD02907-E612-438F-BBAD-1735E2709EB2}" dt="2019-06-06T13:51:02.046" v="1213" actId="478"/>
          <ac:spMkLst>
            <pc:docMk/>
            <pc:sldMk cId="9643112" sldId="345"/>
            <ac:spMk id="12" creationId="{CC01DA5D-583C-470B-9B4B-6251E27641FD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9643112" sldId="345"/>
            <ac:spMk id="16" creationId="{1D514233-1DCF-4A46-BAF2-26A68B517620}"/>
          </ac:spMkLst>
        </pc:spChg>
        <pc:picChg chg="del">
          <ac:chgData name=" " userId="4619f5d3-a278-48a2-998f-258564ebce46" providerId="ADAL" clId="{DFD02907-E612-438F-BBAD-1735E2709EB2}" dt="2019-06-06T13:50:57.276" v="1211" actId="478"/>
          <ac:picMkLst>
            <pc:docMk/>
            <pc:sldMk cId="9643112" sldId="345"/>
            <ac:picMk id="9" creationId="{73007E24-F636-441D-B506-C63F8C138700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9643112" sldId="345"/>
            <ac:picMk id="11" creationId="{0BCACBBD-FFA9-4FAD-AFFC-05F00A9241A2}"/>
          </ac:picMkLst>
        </pc:picChg>
        <pc:picChg chg="add del mod">
          <ac:chgData name=" " userId="4619f5d3-a278-48a2-998f-258564ebce46" providerId="ADAL" clId="{DFD02907-E612-438F-BBAD-1735E2709EB2}" dt="2019-06-06T14:23:58.063" v="1407" actId="478"/>
          <ac:picMkLst>
            <pc:docMk/>
            <pc:sldMk cId="9643112" sldId="345"/>
            <ac:picMk id="13" creationId="{76D25777-AF0E-4750-95F1-39DA272FD2EA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9643112" sldId="345"/>
            <ac:picMk id="15" creationId="{04602FDF-DD52-41AC-852A-A62FAF170784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9643112" sldId="345"/>
            <ac:picMk id="18" creationId="{58A53F5B-EF25-478D-85C3-66E5E8A7C11E}"/>
          </ac:picMkLst>
        </pc:picChg>
        <pc:cxnChg chg="add del mod">
          <ac:chgData name=" " userId="4619f5d3-a278-48a2-998f-258564ebce46" providerId="ADAL" clId="{DFD02907-E612-438F-BBAD-1735E2709EB2}" dt="2019-06-06T14:11:59.655" v="1303" actId="478"/>
          <ac:cxnSpMkLst>
            <pc:docMk/>
            <pc:sldMk cId="9643112" sldId="345"/>
            <ac:cxnSpMk id="7" creationId="{C865E0E3-6B71-4DA5-AA5B-FCDAEAFEC308}"/>
          </ac:cxnSpMkLst>
        </pc:cxnChg>
      </pc:sldChg>
      <pc:sldChg chg="addSp delSp modSp add">
        <pc:chgData name=" " userId="4619f5d3-a278-48a2-998f-258564ebce46" providerId="ADAL" clId="{DFD02907-E612-438F-BBAD-1735E2709EB2}" dt="2019-06-06T17:52:17.785" v="3135"/>
        <pc:sldMkLst>
          <pc:docMk/>
          <pc:sldMk cId="369711279" sldId="346"/>
        </pc:sldMkLst>
        <pc:spChg chg="del">
          <ac:chgData name=" " userId="4619f5d3-a278-48a2-998f-258564ebce46" providerId="ADAL" clId="{DFD02907-E612-438F-BBAD-1735E2709EB2}" dt="2019-06-06T10:02:19.604" v="53"/>
          <ac:spMkLst>
            <pc:docMk/>
            <pc:sldMk cId="369711279" sldId="346"/>
            <ac:spMk id="2" creationId="{4DC8B371-1B32-4AB2-BD24-A3EA8DAA5E3A}"/>
          </ac:spMkLst>
        </pc:spChg>
        <pc:spChg chg="del">
          <ac:chgData name=" " userId="4619f5d3-a278-48a2-998f-258564ebce46" providerId="ADAL" clId="{DFD02907-E612-438F-BBAD-1735E2709EB2}" dt="2019-06-06T10:02:19.604" v="53"/>
          <ac:spMkLst>
            <pc:docMk/>
            <pc:sldMk cId="369711279" sldId="346"/>
            <ac:spMk id="6" creationId="{0368F50B-4DF4-4DC0-932E-A7DCDF8CDDD6}"/>
          </ac:spMkLst>
        </pc:spChg>
        <pc:spChg chg="add del mod">
          <ac:chgData name=" " userId="4619f5d3-a278-48a2-998f-258564ebce46" providerId="ADAL" clId="{DFD02907-E612-438F-BBAD-1735E2709EB2}" dt="2019-06-06T10:03:19.616" v="66" actId="478"/>
          <ac:spMkLst>
            <pc:docMk/>
            <pc:sldMk cId="369711279" sldId="346"/>
            <ac:spMk id="7" creationId="{4020E24D-B193-441A-86FB-BB080FFA5C83}"/>
          </ac:spMkLst>
        </pc:sp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69711279" sldId="346"/>
            <ac:picMk id="1026" creationId="{C8FEF2E0-7D22-4312-B9B9-A8294D88270C}"/>
          </ac:picMkLst>
        </pc:picChg>
      </pc:sldChg>
      <pc:sldChg chg="addSp delSp modSp add delAnim modAnim">
        <pc:chgData name=" " userId="4619f5d3-a278-48a2-998f-258564ebce46" providerId="ADAL" clId="{DFD02907-E612-438F-BBAD-1735E2709EB2}" dt="2019-06-06T17:52:17.785" v="3135"/>
        <pc:sldMkLst>
          <pc:docMk/>
          <pc:sldMk cId="803032769" sldId="347"/>
        </pc:sldMkLst>
        <pc:spChg chg="add del mod">
          <ac:chgData name=" " userId="4619f5d3-a278-48a2-998f-258564ebce46" providerId="ADAL" clId="{DFD02907-E612-438F-BBAD-1735E2709EB2}" dt="2019-06-06T10:04:36.902" v="71"/>
          <ac:spMkLst>
            <pc:docMk/>
            <pc:sldMk cId="803032769" sldId="347"/>
            <ac:spMk id="5" creationId="{C0D863A3-D82F-4669-8BF8-4643DD8E667B}"/>
          </ac:spMkLst>
        </pc:spChg>
        <pc:spChg chg="add del mod">
          <ac:chgData name=" " userId="4619f5d3-a278-48a2-998f-258564ebce46" providerId="ADAL" clId="{DFD02907-E612-438F-BBAD-1735E2709EB2}" dt="2019-06-06T10:04:36.902" v="71"/>
          <ac:spMkLst>
            <pc:docMk/>
            <pc:sldMk cId="803032769" sldId="347"/>
            <ac:spMk id="6" creationId="{46B5FEC8-3768-4E5C-9451-2050253C7DCE}"/>
          </ac:spMkLst>
        </pc:spChg>
        <pc:spChg chg="add del mod">
          <ac:chgData name=" " userId="4619f5d3-a278-48a2-998f-258564ebce46" providerId="ADAL" clId="{DFD02907-E612-438F-BBAD-1735E2709EB2}" dt="2019-06-06T10:04:36.902" v="71"/>
          <ac:spMkLst>
            <pc:docMk/>
            <pc:sldMk cId="803032769" sldId="347"/>
            <ac:spMk id="7" creationId="{5CC093F3-E891-4F3C-A97F-BA740B43C6FB}"/>
          </ac:spMkLst>
        </pc:spChg>
        <pc:spChg chg="add del mod">
          <ac:chgData name=" " userId="4619f5d3-a278-48a2-998f-258564ebce46" providerId="ADAL" clId="{DFD02907-E612-438F-BBAD-1735E2709EB2}" dt="2019-06-06T11:13:30.281" v="112" actId="478"/>
          <ac:spMkLst>
            <pc:docMk/>
            <pc:sldMk cId="803032769" sldId="347"/>
            <ac:spMk id="8" creationId="{05B7FE28-6416-40B4-8D41-2E4CBC112D39}"/>
          </ac:spMkLst>
        </pc:spChg>
        <pc:spChg chg="add del mod">
          <ac:chgData name=" " userId="4619f5d3-a278-48a2-998f-258564ebce46" providerId="ADAL" clId="{DFD02907-E612-438F-BBAD-1735E2709EB2}" dt="2019-06-06T11:07:54.872" v="76"/>
          <ac:spMkLst>
            <pc:docMk/>
            <pc:sldMk cId="803032769" sldId="347"/>
            <ac:spMk id="9" creationId="{CB4308B7-39E9-4291-8B0B-77021A9D9EF4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803032769" sldId="347"/>
            <ac:spMk id="13" creationId="{D1BC0153-2CA5-4B47-941E-ECD4DB2ACDAE}"/>
          </ac:spMkLst>
        </pc:spChg>
        <pc:spChg chg="add del mod">
          <ac:chgData name=" " userId="4619f5d3-a278-48a2-998f-258564ebce46" providerId="ADAL" clId="{DFD02907-E612-438F-BBAD-1735E2709EB2}" dt="2019-06-06T11:22:27.510" v="215" actId="478"/>
          <ac:spMkLst>
            <pc:docMk/>
            <pc:sldMk cId="803032769" sldId="347"/>
            <ac:spMk id="14" creationId="{CACBC55E-1051-496C-8719-D106F5B5D667}"/>
          </ac:spMkLst>
        </pc:spChg>
        <pc:spChg chg="add mod ord">
          <ac:chgData name=" " userId="4619f5d3-a278-48a2-998f-258564ebce46" providerId="ADAL" clId="{DFD02907-E612-438F-BBAD-1735E2709EB2}" dt="2019-06-06T17:52:17.785" v="3135"/>
          <ac:spMkLst>
            <pc:docMk/>
            <pc:sldMk cId="803032769" sldId="347"/>
            <ac:spMk id="15" creationId="{5439BF4F-5CD8-4339-9D28-D375BC481FF9}"/>
          </ac:spMkLst>
        </pc:spChg>
        <pc:spChg chg="add del mod">
          <ac:chgData name=" " userId="4619f5d3-a278-48a2-998f-258564ebce46" providerId="ADAL" clId="{DFD02907-E612-438F-BBAD-1735E2709EB2}" dt="2019-06-06T11:17:11.689" v="168"/>
          <ac:spMkLst>
            <pc:docMk/>
            <pc:sldMk cId="803032769" sldId="347"/>
            <ac:spMk id="16" creationId="{9A649D81-17DA-46F3-B42B-7E93DC6B2ADD}"/>
          </ac:spMkLst>
        </pc:spChg>
        <pc:spChg chg="add del mod">
          <ac:chgData name=" " userId="4619f5d3-a278-48a2-998f-258564ebce46" providerId="ADAL" clId="{DFD02907-E612-438F-BBAD-1735E2709EB2}" dt="2019-06-06T11:17:11.689" v="168"/>
          <ac:spMkLst>
            <pc:docMk/>
            <pc:sldMk cId="803032769" sldId="347"/>
            <ac:spMk id="17" creationId="{48BDDC30-B3FC-4CCB-8984-6AA014100849}"/>
          </ac:spMkLst>
        </pc:spChg>
        <pc:spChg chg="add mod">
          <ac:chgData name=" " userId="4619f5d3-a278-48a2-998f-258564ebce46" providerId="ADAL" clId="{DFD02907-E612-438F-BBAD-1735E2709EB2}" dt="2019-06-06T11:17:22.134" v="192" actId="20577"/>
          <ac:spMkLst>
            <pc:docMk/>
            <pc:sldMk cId="803032769" sldId="347"/>
            <ac:spMk id="18" creationId="{DA0E40C3-6A47-4EF7-8333-DD32E6412089}"/>
          </ac:spMkLst>
        </pc:spChg>
        <pc:spChg chg="add del mod">
          <ac:chgData name=" " userId="4619f5d3-a278-48a2-998f-258564ebce46" providerId="ADAL" clId="{DFD02907-E612-438F-BBAD-1735E2709EB2}" dt="2019-06-06T11:34:59.912" v="371" actId="478"/>
          <ac:spMkLst>
            <pc:docMk/>
            <pc:sldMk cId="803032769" sldId="347"/>
            <ac:spMk id="19" creationId="{A3BBD7D3-C02A-45BF-B474-BE8EF19F488B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803032769" sldId="347"/>
            <ac:spMk id="20" creationId="{B480C87A-A299-4272-BB98-874868CEB86B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803032769" sldId="347"/>
            <ac:spMk id="22" creationId="{B1611D39-9C01-4FE1-B90F-B5BE99C0EFC0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803032769" sldId="347"/>
            <ac:spMk id="23" creationId="{D8E52643-EC46-4F4E-BBEA-7E739B15153E}"/>
          </ac:spMkLst>
        </pc:spChg>
        <pc:picChg chg="add mod ord">
          <ac:chgData name=" " userId="4619f5d3-a278-48a2-998f-258564ebce46" providerId="ADAL" clId="{DFD02907-E612-438F-BBAD-1735E2709EB2}" dt="2019-06-06T17:52:17.785" v="3135"/>
          <ac:picMkLst>
            <pc:docMk/>
            <pc:sldMk cId="803032769" sldId="347"/>
            <ac:picMk id="10" creationId="{C7ED51DB-4C2F-456A-B427-8E0CEE03455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803032769" sldId="347"/>
            <ac:picMk id="11" creationId="{AF98B789-B6E8-49AB-86C3-6415FD5BD29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803032769" sldId="347"/>
            <ac:picMk id="12" creationId="{E8D4E8AF-16CE-4B02-B180-1137EA9EDFB4}"/>
          </ac:picMkLst>
        </pc:picChg>
        <pc:picChg chg="add del mod">
          <ac:chgData name=" " userId="4619f5d3-a278-48a2-998f-258564ebce46" providerId="ADAL" clId="{DFD02907-E612-438F-BBAD-1735E2709EB2}" dt="2019-06-06T11:07:59.791" v="79" actId="478"/>
          <ac:picMkLst>
            <pc:docMk/>
            <pc:sldMk cId="803032769" sldId="347"/>
            <ac:picMk id="2050" creationId="{898EDBF8-AD58-492D-A7F2-D28FE638D175}"/>
          </ac:picMkLst>
        </pc:picChg>
      </pc:sldChg>
      <pc:sldChg chg="addSp delSp modSp add modTransition addAnim delAnim modAnim modNotesTx">
        <pc:chgData name=" " userId="4619f5d3-a278-48a2-998f-258564ebce46" providerId="ADAL" clId="{DFD02907-E612-438F-BBAD-1735E2709EB2}" dt="2019-06-06T17:52:17.785" v="3135"/>
        <pc:sldMkLst>
          <pc:docMk/>
          <pc:sldMk cId="2511219935" sldId="348"/>
        </pc:sldMkLst>
        <pc:spChg chg="mod">
          <ac:chgData name=" " userId="4619f5d3-a278-48a2-998f-258564ebce46" providerId="ADAL" clId="{DFD02907-E612-438F-BBAD-1735E2709EB2}" dt="2019-06-06T12:07:57.290" v="584" actId="20577"/>
          <ac:spMkLst>
            <pc:docMk/>
            <pc:sldMk cId="2511219935" sldId="348"/>
            <ac:spMk id="5" creationId="{714B3B4B-B4AB-4336-A8B8-65EA82E7A810}"/>
          </ac:spMkLst>
        </pc:spChg>
        <pc:spChg chg="add mod ord">
          <ac:chgData name=" " userId="4619f5d3-a278-48a2-998f-258564ebce46" providerId="ADAL" clId="{DFD02907-E612-438F-BBAD-1735E2709EB2}" dt="2019-06-06T17:52:17.785" v="3135"/>
          <ac:spMkLst>
            <pc:docMk/>
            <pc:sldMk cId="2511219935" sldId="348"/>
            <ac:spMk id="6" creationId="{BE0BEC20-E3EE-4A2A-AEA0-445A7A280036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2511219935" sldId="348"/>
            <ac:spMk id="8" creationId="{283643A9-7787-4FA5-9115-3E6A4F19E0F1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2511219935" sldId="348"/>
            <ac:spMk id="10" creationId="{D30022B1-1D44-4BB0-92CE-8D2BB5BA3DC3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511219935" sldId="348"/>
            <ac:spMk id="12" creationId="{EB406E42-2F84-4C26-837B-30F8D5C067FC}"/>
          </ac:spMkLst>
        </pc:spChg>
        <pc:grpChg chg="add mod">
          <ac:chgData name=" " userId="4619f5d3-a278-48a2-998f-258564ebce46" providerId="ADAL" clId="{DFD02907-E612-438F-BBAD-1735E2709EB2}" dt="2019-06-06T17:52:17.785" v="3135"/>
          <ac:grpSpMkLst>
            <pc:docMk/>
            <pc:sldMk cId="2511219935" sldId="348"/>
            <ac:grpSpMk id="11" creationId="{940716BD-A891-4BCF-AF66-0939B0093EF8}"/>
          </ac:grpSpMkLst>
        </pc:grpChg>
        <pc:picChg chg="add del mod">
          <ac:chgData name=" " userId="4619f5d3-a278-48a2-998f-258564ebce46" providerId="ADAL" clId="{DFD02907-E612-438F-BBAD-1735E2709EB2}" dt="2019-06-06T13:29:22.269" v="1068" actId="478"/>
          <ac:picMkLst>
            <pc:docMk/>
            <pc:sldMk cId="2511219935" sldId="348"/>
            <ac:picMk id="7" creationId="{7D8E04D2-E65E-409B-8666-CC1D3B9CA40C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2511219935" sldId="348"/>
            <ac:picMk id="9" creationId="{040A0A92-210C-48AD-8BF5-DA1399F054F0}"/>
          </ac:picMkLst>
        </pc:picChg>
      </pc:sldChg>
      <pc:sldChg chg="addSp delSp modSp add modTransition addAnim delAnim modAnim modNotesTx">
        <pc:chgData name=" " userId="4619f5d3-a278-48a2-998f-258564ebce46" providerId="ADAL" clId="{DFD02907-E612-438F-BBAD-1735E2709EB2}" dt="2019-06-06T20:46:07.915" v="6728" actId="1076"/>
        <pc:sldMkLst>
          <pc:docMk/>
          <pc:sldMk cId="1550497423" sldId="349"/>
        </pc:sldMkLst>
        <pc:spChg chg="mod">
          <ac:chgData name=" " userId="4619f5d3-a278-48a2-998f-258564ebce46" providerId="ADAL" clId="{DFD02907-E612-438F-BBAD-1735E2709EB2}" dt="2019-06-06T12:18:07.544" v="777" actId="20577"/>
          <ac:spMkLst>
            <pc:docMk/>
            <pc:sldMk cId="1550497423" sldId="349"/>
            <ac:spMk id="5" creationId="{73D16FB3-C073-4417-B4F6-89BF700B5795}"/>
          </ac:spMkLst>
        </pc:spChg>
        <pc:spChg chg="add mod">
          <ac:chgData name=" " userId="4619f5d3-a278-48a2-998f-258564ebce46" providerId="ADAL" clId="{DFD02907-E612-438F-BBAD-1735E2709EB2}" dt="2019-06-06T20:46:07.915" v="6728" actId="1076"/>
          <ac:spMkLst>
            <pc:docMk/>
            <pc:sldMk cId="1550497423" sldId="349"/>
            <ac:spMk id="6" creationId="{4DCA0F18-26DC-4111-8A52-D39F08EC3AAF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550497423" sldId="349"/>
            <ac:spMk id="8" creationId="{D06E6269-F46A-4030-BC71-77DF1A7FAF98}"/>
          </ac:spMkLst>
        </pc:spChg>
        <pc:spChg chg="add mod ord topLvl">
          <ac:chgData name=" " userId="4619f5d3-a278-48a2-998f-258564ebce46" providerId="ADAL" clId="{DFD02907-E612-438F-BBAD-1735E2709EB2}" dt="2019-06-06T20:46:00.821" v="6726" actId="478"/>
          <ac:spMkLst>
            <pc:docMk/>
            <pc:sldMk cId="1550497423" sldId="349"/>
            <ac:spMk id="11" creationId="{BE5DCD62-9A67-4FCE-A749-B40499998CE1}"/>
          </ac:spMkLst>
        </pc:spChg>
        <pc:grpChg chg="add del mod ord">
          <ac:chgData name=" " userId="4619f5d3-a278-48a2-998f-258564ebce46" providerId="ADAL" clId="{DFD02907-E612-438F-BBAD-1735E2709EB2}" dt="2019-06-06T20:46:00.821" v="6726" actId="478"/>
          <ac:grpSpMkLst>
            <pc:docMk/>
            <pc:sldMk cId="1550497423" sldId="349"/>
            <ac:grpSpMk id="12" creationId="{C809A498-56B7-4ED7-B560-74F06D033E3F}"/>
          </ac:grpSpMkLst>
        </pc:grpChg>
        <pc:picChg chg="add mod">
          <ac:chgData name=" " userId="4619f5d3-a278-48a2-998f-258564ebce46" providerId="ADAL" clId="{DFD02907-E612-438F-BBAD-1735E2709EB2}" dt="2019-06-06T20:46:05.040" v="6727" actId="1076"/>
          <ac:picMkLst>
            <pc:docMk/>
            <pc:sldMk cId="1550497423" sldId="349"/>
            <ac:picMk id="7" creationId="{05AC0D90-949F-4D72-9202-5E9F17EB84CA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1550497423" sldId="349"/>
            <ac:picMk id="9" creationId="{73B967A4-8611-4BD4-AD37-68BC13E6EE64}"/>
          </ac:picMkLst>
        </pc:picChg>
        <pc:picChg chg="add del mod topLvl">
          <ac:chgData name=" " userId="4619f5d3-a278-48a2-998f-258564ebce46" providerId="ADAL" clId="{DFD02907-E612-438F-BBAD-1735E2709EB2}" dt="2019-06-06T20:46:00.821" v="6726" actId="478"/>
          <ac:picMkLst>
            <pc:docMk/>
            <pc:sldMk cId="1550497423" sldId="349"/>
            <ac:picMk id="10" creationId="{F4D6878D-45BC-4C51-B8DA-F99F8B677085}"/>
          </ac:picMkLst>
        </pc:picChg>
      </pc:sldChg>
      <pc:sldChg chg="addSp delSp modSp add ord">
        <pc:chgData name=" " userId="4619f5d3-a278-48a2-998f-258564ebce46" providerId="ADAL" clId="{DFD02907-E612-438F-BBAD-1735E2709EB2}" dt="2019-06-06T17:52:17.785" v="3135"/>
        <pc:sldMkLst>
          <pc:docMk/>
          <pc:sldMk cId="3188352047" sldId="350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3188352047" sldId="350"/>
            <ac:spMk id="5" creationId="{3294802B-C8F1-4AE6-83A7-04EEEAFEF4E1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188352047" sldId="350"/>
            <ac:spMk id="32" creationId="{A27718AC-C6FF-420A-A2DA-BFDE7709F75A}"/>
          </ac:spMkLst>
        </pc:sp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7" creationId="{38A96737-6ABD-4A9B-8533-70D48858E142}"/>
          </ac:picMkLst>
        </pc:pic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9" creationId="{4F4EAECC-944B-44B6-9268-8E923F0A5011}"/>
          </ac:picMkLst>
        </pc:pic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11" creationId="{C9EAE158-9C2C-4AB8-B14E-C0B1113FFF09}"/>
          </ac:picMkLst>
        </pc:picChg>
        <pc:picChg chg="add del mod">
          <ac:chgData name=" " userId="4619f5d3-a278-48a2-998f-258564ebce46" providerId="ADAL" clId="{DFD02907-E612-438F-BBAD-1735E2709EB2}" dt="2019-06-06T14:36:21.548" v="1494" actId="478"/>
          <ac:picMkLst>
            <pc:docMk/>
            <pc:sldMk cId="3188352047" sldId="350"/>
            <ac:picMk id="13" creationId="{96AB0CE6-D2D8-464E-B998-86C2388C14E0}"/>
          </ac:picMkLst>
        </pc:pic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15" creationId="{3CEA7762-350B-4DCC-AFB4-897E4BC82A61}"/>
          </ac:picMkLst>
        </pc:pic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17" creationId="{4E98266E-A0CA-4269-A184-985A140EED7A}"/>
          </ac:picMkLst>
        </pc:picChg>
        <pc:picChg chg="add del mod">
          <ac:chgData name=" " userId="4619f5d3-a278-48a2-998f-258564ebce46" providerId="ADAL" clId="{DFD02907-E612-438F-BBAD-1735E2709EB2}" dt="2019-06-06T14:36:19.470" v="1493" actId="478"/>
          <ac:picMkLst>
            <pc:docMk/>
            <pc:sldMk cId="3188352047" sldId="350"/>
            <ac:picMk id="19" creationId="{87D0DDEE-CD05-41D6-9F4B-DEDAEEEB012A}"/>
          </ac:picMkLst>
        </pc:picChg>
        <pc:picChg chg="add del mod">
          <ac:chgData name=" " userId="4619f5d3-a278-48a2-998f-258564ebce46" providerId="ADAL" clId="{DFD02907-E612-438F-BBAD-1735E2709EB2}" dt="2019-06-06T14:36:07.976" v="1488" actId="478"/>
          <ac:picMkLst>
            <pc:docMk/>
            <pc:sldMk cId="3188352047" sldId="350"/>
            <ac:picMk id="21" creationId="{5C320838-CF3C-47DE-9A15-3DA0FBB15447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23" creationId="{497A2309-7690-4F6A-AFE3-66D5055A3E3D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25" creationId="{17E22EAA-7285-45A1-81CD-91A6D989CC23}"/>
          </ac:picMkLst>
        </pc:picChg>
        <pc:picChg chg="add del mod">
          <ac:chgData name=" " userId="4619f5d3-a278-48a2-998f-258564ebce46" providerId="ADAL" clId="{DFD02907-E612-438F-BBAD-1735E2709EB2}" dt="2019-06-06T14:36:37.533" v="1504" actId="478"/>
          <ac:picMkLst>
            <pc:docMk/>
            <pc:sldMk cId="3188352047" sldId="350"/>
            <ac:picMk id="27" creationId="{0EA6AE7A-C569-49CB-9745-366CF69563B7}"/>
          </ac:picMkLst>
        </pc:picChg>
        <pc:picChg chg="add del mod">
          <ac:chgData name=" " userId="4619f5d3-a278-48a2-998f-258564ebce46" providerId="ADAL" clId="{DFD02907-E612-438F-BBAD-1735E2709EB2}" dt="2019-06-06T14:36:52.122" v="1515" actId="478"/>
          <ac:picMkLst>
            <pc:docMk/>
            <pc:sldMk cId="3188352047" sldId="350"/>
            <ac:picMk id="29" creationId="{6E8D0D59-F6E3-447B-B58D-2AF98B26AEE1}"/>
          </ac:picMkLst>
        </pc:picChg>
        <pc:picChg chg="add del mod">
          <ac:chgData name=" " userId="4619f5d3-a278-48a2-998f-258564ebce46" providerId="ADAL" clId="{DFD02907-E612-438F-BBAD-1735E2709EB2}" dt="2019-06-06T14:36:50.330" v="1514" actId="478"/>
          <ac:picMkLst>
            <pc:docMk/>
            <pc:sldMk cId="3188352047" sldId="350"/>
            <ac:picMk id="31" creationId="{2C40707E-3507-455D-977E-7A0DC6933CCA}"/>
          </ac:picMkLst>
        </pc:picChg>
        <pc:picChg chg="add del mod">
          <ac:chgData name=" " userId="4619f5d3-a278-48a2-998f-258564ebce46" providerId="ADAL" clId="{DFD02907-E612-438F-BBAD-1735E2709EB2}" dt="2019-06-06T15:04:56.120" v="1889" actId="478"/>
          <ac:picMkLst>
            <pc:docMk/>
            <pc:sldMk cId="3188352047" sldId="350"/>
            <ac:picMk id="33" creationId="{9B1A34AA-B51A-4FF0-96D4-783583B9FE8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4" creationId="{1EB516B2-E0CF-4FB0-B109-519FDD5B12F4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5" creationId="{86C05504-21C2-4C41-818F-9351C08C714C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6" creationId="{C2C47EDB-7F77-4912-8B23-8E7A2703B3D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7" creationId="{36A4C5B3-0616-49D0-9A75-06825EBF0184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8" creationId="{D595FD2D-C2FE-43E1-898A-FC4B2DE80BD9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9" creationId="{10A183EC-8B88-4947-AE8D-6D74B34B00A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0" creationId="{CCE896CC-BCB3-4A1C-ABD9-F4E97703C72D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1" creationId="{D7B8A18E-F024-4D48-8E5B-7745FF023DD4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2" creationId="{BE2E5B3B-FA64-4C33-8DAA-5579D7302F43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3" creationId="{BAECC8B1-3ACA-4882-BED5-2F2BF7B15035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4" creationId="{6E83AEB9-BA9B-4111-8AAC-9E8B9B7BC74F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5" creationId="{7066995E-FEAB-4A61-9E92-7D0A72F6CE4D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6" creationId="{EA396D1B-229B-4B90-82AC-2A2005200971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7" creationId="{E2292202-7572-456D-A140-70D681B812C9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8" creationId="{B77F9A8B-D1AE-44E7-A3A8-44F58D2E91BC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49" creationId="{1F72254C-92D4-4A1C-B2E3-F09E4B3DD38A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0" creationId="{49615E50-13F6-45FA-8AAA-91D45B8CDB17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1" creationId="{EFDA96E9-7DAD-47C3-A4C9-03D2233CEFC7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2" creationId="{649B344D-5D5B-4B70-B265-06ED0369F69E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3" creationId="{495CE63A-031F-40C0-A78F-5414AB9CCA1E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4" creationId="{1D1E0C19-5FA9-4EDD-99D3-FD686E62AB55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5" creationId="{CC69F01F-874E-4893-9F98-8EAC7988D141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6" creationId="{99030759-330E-465C-BAA0-9CB62DE13BE6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58" creationId="{D389D531-C2AE-4A5F-A38F-D7E7EFC4EB86}"/>
          </ac:picMkLst>
        </pc:picChg>
        <pc:picChg chg="add mod modCrop">
          <ac:chgData name=" " userId="4619f5d3-a278-48a2-998f-258564ebce46" providerId="ADAL" clId="{DFD02907-E612-438F-BBAD-1735E2709EB2}" dt="2019-06-06T17:52:17.785" v="3135"/>
          <ac:picMkLst>
            <pc:docMk/>
            <pc:sldMk cId="3188352047" sldId="350"/>
            <ac:picMk id="3074" creationId="{D625B704-BC10-4C3C-B0B8-0EB8F40D25C5}"/>
          </ac:picMkLst>
        </pc:picChg>
      </pc:sldChg>
      <pc:sldChg chg="addSp delSp modSp add ord modNotesTx">
        <pc:chgData name=" " userId="4619f5d3-a278-48a2-998f-258564ebce46" providerId="ADAL" clId="{DFD02907-E612-438F-BBAD-1735E2709EB2}" dt="2019-06-06T15:43:36.273" v="2296" actId="20577"/>
        <pc:sldMkLst>
          <pc:docMk/>
          <pc:sldMk cId="444044925" sldId="351"/>
        </pc:sldMkLst>
        <pc:spChg chg="mod">
          <ac:chgData name=" " userId="4619f5d3-a278-48a2-998f-258564ebce46" providerId="ADAL" clId="{DFD02907-E612-438F-BBAD-1735E2709EB2}" dt="2019-06-06T15:43:36.273" v="2296" actId="20577"/>
          <ac:spMkLst>
            <pc:docMk/>
            <pc:sldMk cId="444044925" sldId="351"/>
            <ac:spMk id="2" creationId="{1FC22330-709D-40A5-8498-565BA838EBD9}"/>
          </ac:spMkLst>
        </pc:spChg>
        <pc:spChg chg="mod">
          <ac:chgData name=" " userId="4619f5d3-a278-48a2-998f-258564ebce46" providerId="ADAL" clId="{DFD02907-E612-438F-BBAD-1735E2709EB2}" dt="2019-06-06T13:43:58.690" v="1160" actId="1076"/>
          <ac:spMkLst>
            <pc:docMk/>
            <pc:sldMk cId="444044925" sldId="351"/>
            <ac:spMk id="6" creationId="{E62FACBD-E3D1-4AB6-803D-46224AD62306}"/>
          </ac:spMkLst>
        </pc:spChg>
        <pc:spChg chg="add del mod">
          <ac:chgData name=" " userId="4619f5d3-a278-48a2-998f-258564ebce46" providerId="ADAL" clId="{DFD02907-E612-438F-BBAD-1735E2709EB2}" dt="2019-06-06T13:48:59.616" v="1177" actId="478"/>
          <ac:spMkLst>
            <pc:docMk/>
            <pc:sldMk cId="444044925" sldId="351"/>
            <ac:spMk id="7" creationId="{AD28B117-D0B0-408E-B76F-36F32D957F61}"/>
          </ac:spMkLst>
        </pc:spChg>
        <pc:spChg chg="add del mod">
          <ac:chgData name=" " userId="4619f5d3-a278-48a2-998f-258564ebce46" providerId="ADAL" clId="{DFD02907-E612-438F-BBAD-1735E2709EB2}" dt="2019-06-06T13:48:46.275" v="1172"/>
          <ac:spMkLst>
            <pc:docMk/>
            <pc:sldMk cId="444044925" sldId="351"/>
            <ac:spMk id="8" creationId="{359EAE14-E825-4B24-8185-728899408A0A}"/>
          </ac:spMkLst>
        </pc:spChg>
        <pc:spChg chg="add del mod">
          <ac:chgData name=" " userId="4619f5d3-a278-48a2-998f-258564ebce46" providerId="ADAL" clId="{DFD02907-E612-438F-BBAD-1735E2709EB2}" dt="2019-06-06T13:49:04.867" v="1179" actId="478"/>
          <ac:spMkLst>
            <pc:docMk/>
            <pc:sldMk cId="444044925" sldId="351"/>
            <ac:spMk id="11" creationId="{7EB76A87-3CEB-47DE-9805-E4DC4BDBED7B}"/>
          </ac:spMkLst>
        </pc:spChg>
        <pc:picChg chg="add del mod">
          <ac:chgData name=" " userId="4619f5d3-a278-48a2-998f-258564ebce46" providerId="ADAL" clId="{DFD02907-E612-438F-BBAD-1735E2709EB2}" dt="2019-06-06T13:47:36.895" v="1165"/>
          <ac:picMkLst>
            <pc:docMk/>
            <pc:sldMk cId="444044925" sldId="351"/>
            <ac:picMk id="10" creationId="{4A020EB0-4F41-49FF-A906-37DC70F79A18}"/>
          </ac:picMkLst>
        </pc:picChg>
      </pc:sldChg>
      <pc:sldChg chg="addSp modSp add ord modTransition modAnim">
        <pc:chgData name=" " userId="4619f5d3-a278-48a2-998f-258564ebce46" providerId="ADAL" clId="{DFD02907-E612-438F-BBAD-1735E2709EB2}" dt="2019-06-06T17:52:17.785" v="3135"/>
        <pc:sldMkLst>
          <pc:docMk/>
          <pc:sldMk cId="3252000592" sldId="353"/>
        </pc:sldMkLst>
        <pc:spChg chg="mod">
          <ac:chgData name=" " userId="4619f5d3-a278-48a2-998f-258564ebce46" providerId="ADAL" clId="{DFD02907-E612-438F-BBAD-1735E2709EB2}" dt="2019-06-06T14:16:00.281" v="1363" actId="20577"/>
          <ac:spMkLst>
            <pc:docMk/>
            <pc:sldMk cId="3252000592" sldId="353"/>
            <ac:spMk id="5" creationId="{E01E877B-AD87-4ECF-A7EF-1A0E299BCAF6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252000592" sldId="353"/>
            <ac:spMk id="8" creationId="{98988E33-0786-4A61-B7C5-28D2166D956B}"/>
          </ac:spMkLst>
        </pc:spChg>
        <pc:spChg chg="add mod">
          <ac:chgData name=" " userId="4619f5d3-a278-48a2-998f-258564ebce46" providerId="ADAL" clId="{DFD02907-E612-438F-BBAD-1735E2709EB2}" dt="2019-06-06T14:27:39.157" v="1448" actId="571"/>
          <ac:spMkLst>
            <pc:docMk/>
            <pc:sldMk cId="3252000592" sldId="353"/>
            <ac:spMk id="10" creationId="{ADA5FA77-DEC5-43BA-ADC3-608A170EE377}"/>
          </ac:spMkLst>
        </pc:sp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252000592" sldId="353"/>
            <ac:picMk id="6" creationId="{8555052C-1294-4D4E-B392-F7F1DBE9AFD1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3252000592" sldId="353"/>
            <ac:picMk id="7" creationId="{E893AC07-1AD6-46EA-ACCB-5CAF8FAB7193}"/>
          </ac:picMkLst>
        </pc:picChg>
        <pc:picChg chg="add mod">
          <ac:chgData name=" " userId="4619f5d3-a278-48a2-998f-258564ebce46" providerId="ADAL" clId="{DFD02907-E612-438F-BBAD-1735E2709EB2}" dt="2019-06-06T14:27:39.157" v="1448" actId="571"/>
          <ac:picMkLst>
            <pc:docMk/>
            <pc:sldMk cId="3252000592" sldId="353"/>
            <ac:picMk id="9" creationId="{9862BEAF-36DF-4E92-9DD7-8A3EFF006603}"/>
          </ac:picMkLst>
        </pc:picChg>
      </pc:sldChg>
      <pc:sldChg chg="addSp delSp modSp add ord modTransition delAnim modAnim">
        <pc:chgData name=" " userId="4619f5d3-a278-48a2-998f-258564ebce46" providerId="ADAL" clId="{DFD02907-E612-438F-BBAD-1735E2709EB2}" dt="2019-06-06T20:48:22.797" v="6828" actId="478"/>
        <pc:sldMkLst>
          <pc:docMk/>
          <pc:sldMk cId="2262980015" sldId="354"/>
        </pc:sldMkLst>
        <pc:spChg chg="mod">
          <ac:chgData name=" " userId="4619f5d3-a278-48a2-998f-258564ebce46" providerId="ADAL" clId="{DFD02907-E612-438F-BBAD-1735E2709EB2}" dt="2019-06-06T20:46:58.395" v="6736" actId="14100"/>
          <ac:spMkLst>
            <pc:docMk/>
            <pc:sldMk cId="2262980015" sldId="354"/>
            <ac:spMk id="2" creationId="{01C4996E-576C-47A1-9DA2-AF2A45346D8D}"/>
          </ac:spMkLst>
        </pc:spChg>
        <pc:spChg chg="add del mod">
          <ac:chgData name=" " userId="4619f5d3-a278-48a2-998f-258564ebce46" providerId="ADAL" clId="{DFD02907-E612-438F-BBAD-1735E2709EB2}" dt="2019-06-06T14:25:50.937" v="1434" actId="478"/>
          <ac:spMkLst>
            <pc:docMk/>
            <pc:sldMk cId="2262980015" sldId="354"/>
            <ac:spMk id="3" creationId="{002F213B-F440-4822-B62D-2F789A8C0FE5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262980015" sldId="354"/>
            <ac:spMk id="5" creationId="{AE3E5843-B6FF-4121-AC0B-12FEF263F5DC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2262980015" sldId="354"/>
            <ac:spMk id="7" creationId="{D3D2AEF3-C6D6-4587-9F84-C77545AB8075}"/>
          </ac:spMkLst>
        </pc:spChg>
        <pc:spChg chg="mod">
          <ac:chgData name=" " userId="4619f5d3-a278-48a2-998f-258564ebce46" providerId="ADAL" clId="{DFD02907-E612-438F-BBAD-1735E2709EB2}" dt="2019-06-06T17:26:45.815" v="2798" actId="6549"/>
          <ac:spMkLst>
            <pc:docMk/>
            <pc:sldMk cId="2262980015" sldId="354"/>
            <ac:spMk id="8" creationId="{1CCD543B-A772-465C-95A5-B9EDBCB4E5DB}"/>
          </ac:spMkLst>
        </pc:spChg>
        <pc:spChg chg="add del mod">
          <ac:chgData name=" " userId="4619f5d3-a278-48a2-998f-258564ebce46" providerId="ADAL" clId="{DFD02907-E612-438F-BBAD-1735E2709EB2}" dt="2019-06-06T14:25:58.469" v="1436" actId="478"/>
          <ac:spMkLst>
            <pc:docMk/>
            <pc:sldMk cId="2262980015" sldId="354"/>
            <ac:spMk id="9" creationId="{6D5FC9D9-1842-41CB-8DC8-90577822D888}"/>
          </ac:spMkLst>
        </pc:spChg>
        <pc:spChg chg="del mod">
          <ac:chgData name=" " userId="4619f5d3-a278-48a2-998f-258564ebce46" providerId="ADAL" clId="{DFD02907-E612-438F-BBAD-1735E2709EB2}" dt="2019-06-06T20:48:22.797" v="6828" actId="478"/>
          <ac:spMkLst>
            <pc:docMk/>
            <pc:sldMk cId="2262980015" sldId="354"/>
            <ac:spMk id="10" creationId="{1A194744-3FC4-4568-B7EF-58671AB8BCDB}"/>
          </ac:spMkLst>
        </pc:spChg>
        <pc:spChg chg="del">
          <ac:chgData name=" " userId="4619f5d3-a278-48a2-998f-258564ebce46" providerId="ADAL" clId="{DFD02907-E612-438F-BBAD-1735E2709EB2}" dt="2019-06-06T14:21:33.491" v="1405" actId="478"/>
          <ac:spMkLst>
            <pc:docMk/>
            <pc:sldMk cId="2262980015" sldId="354"/>
            <ac:spMk id="16" creationId="{1D514233-1DCF-4A46-BAF2-26A68B517620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2262980015" sldId="354"/>
            <ac:spMk id="17" creationId="{C0B93F55-691F-4BB4-B7DE-C33823ED5D9F}"/>
          </ac:spMkLst>
        </pc:s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2262980015" sldId="354"/>
            <ac:picMk id="11" creationId="{0BCACBBD-FFA9-4FAD-AFFC-05F00A9241A2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2262980015" sldId="354"/>
            <ac:picMk id="12" creationId="{7CFE0AE3-9754-4494-AAAF-AF6E727E88C1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2262980015" sldId="354"/>
            <ac:picMk id="13" creationId="{76D25777-AF0E-4750-95F1-39DA272FD2EA}"/>
          </ac:picMkLst>
        </pc:picChg>
        <pc:picChg chg="del">
          <ac:chgData name=" " userId="4619f5d3-a278-48a2-998f-258564ebce46" providerId="ADAL" clId="{DFD02907-E612-438F-BBAD-1735E2709EB2}" dt="2019-06-06T14:20:02.931" v="1400" actId="478"/>
          <ac:picMkLst>
            <pc:docMk/>
            <pc:sldMk cId="2262980015" sldId="354"/>
            <ac:picMk id="15" creationId="{04602FDF-DD52-41AC-852A-A62FAF170784}"/>
          </ac:picMkLst>
        </pc:picChg>
        <pc:picChg chg="add del mod">
          <ac:chgData name=" " userId="4619f5d3-a278-48a2-998f-258564ebce46" providerId="ADAL" clId="{DFD02907-E612-438F-BBAD-1735E2709EB2}" dt="2019-06-06T17:29:01.390" v="2853" actId="478"/>
          <ac:picMkLst>
            <pc:docMk/>
            <pc:sldMk cId="2262980015" sldId="354"/>
            <ac:picMk id="18" creationId="{ABB7DE4C-347E-45B3-A138-E8D5EA7FDDEE}"/>
          </ac:picMkLst>
        </pc:picChg>
      </pc:sldChg>
      <pc:sldChg chg="addSp delSp modSp add modTransition modAnim">
        <pc:chgData name=" " userId="4619f5d3-a278-48a2-998f-258564ebce46" providerId="ADAL" clId="{DFD02907-E612-438F-BBAD-1735E2709EB2}" dt="2019-06-06T17:52:17.785" v="3135"/>
        <pc:sldMkLst>
          <pc:docMk/>
          <pc:sldMk cId="373658664" sldId="355"/>
        </pc:sld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373658664" sldId="355"/>
            <ac:spMk id="5" creationId="{3294802B-C8F1-4AE6-83A7-04EEEAFEF4E1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73658664" sldId="355"/>
            <ac:spMk id="7" creationId="{A5306C3D-F087-41D4-889C-2C1965A77A4E}"/>
          </ac:spMkLst>
        </pc:spChg>
        <pc:spChg chg="del">
          <ac:chgData name=" " userId="4619f5d3-a278-48a2-998f-258564ebce46" providerId="ADAL" clId="{DFD02907-E612-438F-BBAD-1735E2709EB2}" dt="2019-06-06T14:53:40.039" v="1564" actId="478"/>
          <ac:spMkLst>
            <pc:docMk/>
            <pc:sldMk cId="373658664" sldId="355"/>
            <ac:spMk id="32" creationId="{A27718AC-C6FF-420A-A2DA-BFDE7709F75A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73658664" sldId="355"/>
            <ac:spMk id="59" creationId="{B2FDE899-8CE7-4EDF-A704-2890798F0A98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73658664" sldId="355"/>
            <ac:spMk id="60" creationId="{9D539CD1-BEBA-4C5C-B42C-BB48C4D298BB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373658664" sldId="355"/>
            <ac:spMk id="61" creationId="{EDBA0196-611D-4F4D-AC92-A021C3888E9F}"/>
          </ac:spMkLst>
        </pc:spChg>
        <pc:grpChg chg="add mod">
          <ac:chgData name=" " userId="4619f5d3-a278-48a2-998f-258564ebce46" providerId="ADAL" clId="{DFD02907-E612-438F-BBAD-1735E2709EB2}" dt="2019-06-06T17:52:17.785" v="3135"/>
          <ac:grpSpMkLst>
            <pc:docMk/>
            <pc:sldMk cId="373658664" sldId="355"/>
            <ac:grpSpMk id="6" creationId="{7953967A-C2A8-463C-B30C-AC4368D15AD5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23" creationId="{497A2309-7690-4F6A-AFE3-66D5055A3E3D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25" creationId="{17E22EAA-7285-45A1-81CD-91A6D989CC23}"/>
          </ac:picMkLst>
        </pc:picChg>
        <pc:picChg chg="mod ord">
          <ac:chgData name=" " userId="4619f5d3-a278-48a2-998f-258564ebce46" providerId="ADAL" clId="{DFD02907-E612-438F-BBAD-1735E2709EB2}" dt="2019-06-06T14:56:20.774" v="1612" actId="164"/>
          <ac:picMkLst>
            <pc:docMk/>
            <pc:sldMk cId="373658664" sldId="355"/>
            <ac:picMk id="33" creationId="{9B1A34AA-B51A-4FF0-96D4-783583B9FE8F}"/>
          </ac:picMkLst>
        </pc:picChg>
        <pc:picChg chg="del mod">
          <ac:chgData name=" " userId="4619f5d3-a278-48a2-998f-258564ebce46" providerId="ADAL" clId="{DFD02907-E612-438F-BBAD-1735E2709EB2}" dt="2019-06-06T15:31:49.592" v="2187"/>
          <ac:picMkLst>
            <pc:docMk/>
            <pc:sldMk cId="373658664" sldId="355"/>
            <ac:picMk id="34" creationId="{1EB516B2-E0CF-4FB0-B109-519FDD5B12F4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5" creationId="{86C05504-21C2-4C41-818F-9351C08C714C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6" creationId="{C2C47EDB-7F77-4912-8B23-8E7A2703B3DF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7" creationId="{36A4C5B3-0616-49D0-9A75-06825EBF0184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8" creationId="{D595FD2D-C2FE-43E1-898A-FC4B2DE80BD9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9" creationId="{10A183EC-8B88-4947-AE8D-6D74B34B00AF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0" creationId="{CCE896CC-BCB3-4A1C-ABD9-F4E97703C72D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1" creationId="{D7B8A18E-F024-4D48-8E5B-7745FF023DD4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2" creationId="{BE2E5B3B-FA64-4C33-8DAA-5579D7302F43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3" creationId="{BAECC8B1-3ACA-4882-BED5-2F2BF7B15035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4" creationId="{6E83AEB9-BA9B-4111-8AAC-9E8B9B7BC74F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5" creationId="{7066995E-FEAB-4A61-9E92-7D0A72F6CE4D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6" creationId="{EA396D1B-229B-4B90-82AC-2A2005200971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7" creationId="{E2292202-7572-456D-A140-70D681B812C9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8" creationId="{B77F9A8B-D1AE-44E7-A3A8-44F58D2E91BC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49" creationId="{1F72254C-92D4-4A1C-B2E3-F09E4B3DD38A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0" creationId="{49615E50-13F6-45FA-8AAA-91D45B8CDB17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1" creationId="{EFDA96E9-7DAD-47C3-A4C9-03D2233CEFC7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2" creationId="{649B344D-5D5B-4B70-B265-06ED0369F69E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3" creationId="{495CE63A-031F-40C0-A78F-5414AB9CCA1E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4" creationId="{1D1E0C19-5FA9-4EDD-99D3-FD686E62AB55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5" creationId="{CC69F01F-874E-4893-9F98-8EAC7988D141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56" creationId="{99030759-330E-465C-BAA0-9CB62DE13BE6}"/>
          </ac:picMkLst>
        </pc:picChg>
        <pc:picChg chg="add mod">
          <ac:chgData name=" " userId="4619f5d3-a278-48a2-998f-258564ebce46" providerId="ADAL" clId="{DFD02907-E612-438F-BBAD-1735E2709EB2}" dt="2019-06-06T14:56:20.774" v="1612" actId="164"/>
          <ac:picMkLst>
            <pc:docMk/>
            <pc:sldMk cId="373658664" sldId="355"/>
            <ac:picMk id="57" creationId="{9710D5CA-3BBE-4259-B236-09F99538FA34}"/>
          </ac:picMkLst>
        </pc:picChg>
        <pc:picChg chg="del">
          <ac:chgData name=" " userId="4619f5d3-a278-48a2-998f-258564ebce46" providerId="ADAL" clId="{DFD02907-E612-438F-BBAD-1735E2709EB2}" dt="2019-06-06T14:53:42.368" v="1565" actId="478"/>
          <ac:picMkLst>
            <pc:docMk/>
            <pc:sldMk cId="373658664" sldId="355"/>
            <ac:picMk id="58" creationId="{D389D531-C2AE-4A5F-A38F-D7E7EFC4EB86}"/>
          </ac:picMkLst>
        </pc:picChg>
        <pc:picChg chg="add del 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62" creationId="{C163B373-9EB0-495E-921A-9215AA0192B9}"/>
          </ac:picMkLst>
        </pc:picChg>
        <pc:picChg chg="add del mod">
          <ac:chgData name=" " userId="4619f5d3-a278-48a2-998f-258564ebce46" providerId="ADAL" clId="{DFD02907-E612-438F-BBAD-1735E2709EB2}" dt="2019-06-06T15:32:33.905" v="2195"/>
          <ac:picMkLst>
            <pc:docMk/>
            <pc:sldMk cId="373658664" sldId="355"/>
            <ac:picMk id="63" creationId="{5FDE42E1-166E-4263-B15D-5846E2E938F4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373658664" sldId="355"/>
            <ac:picMk id="3074" creationId="{D625B704-BC10-4C3C-B0B8-0EB8F40D25C5}"/>
          </ac:picMkLst>
        </pc:picChg>
      </pc:sldChg>
      <pc:sldChg chg="addSp delSp modSp add ord delAnim modNotesTx">
        <pc:chgData name=" " userId="4619f5d3-a278-48a2-998f-258564ebce46" providerId="ADAL" clId="{DFD02907-E612-438F-BBAD-1735E2709EB2}" dt="2019-06-06T20:48:33.424" v="6834" actId="478"/>
        <pc:sldMkLst>
          <pc:docMk/>
          <pc:sldMk cId="2972638588" sldId="356"/>
        </pc:sldMkLst>
        <pc:spChg chg="del">
          <ac:chgData name=" " userId="4619f5d3-a278-48a2-998f-258564ebce46" providerId="ADAL" clId="{DFD02907-E612-438F-BBAD-1735E2709EB2}" dt="2019-06-06T15:15:52.174" v="1970" actId="478"/>
          <ac:spMkLst>
            <pc:docMk/>
            <pc:sldMk cId="2972638588" sldId="356"/>
            <ac:spMk id="2" creationId="{01C4996E-576C-47A1-9DA2-AF2A45346D8D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2972638588" sldId="356"/>
            <ac:spMk id="5" creationId="{AE3E5843-B6FF-4121-AC0B-12FEF263F5DC}"/>
          </ac:spMkLst>
        </pc:spChg>
        <pc:spChg chg="del">
          <ac:chgData name=" " userId="4619f5d3-a278-48a2-998f-258564ebce46" providerId="ADAL" clId="{DFD02907-E612-438F-BBAD-1735E2709EB2}" dt="2019-06-06T15:15:58.831" v="1973" actId="478"/>
          <ac:spMkLst>
            <pc:docMk/>
            <pc:sldMk cId="2972638588" sldId="356"/>
            <ac:spMk id="7" creationId="{D3D2AEF3-C6D6-4587-9F84-C77545AB8075}"/>
          </ac:spMkLst>
        </pc:spChg>
        <pc:spChg chg="mod">
          <ac:chgData name=" " userId="4619f5d3-a278-48a2-998f-258564ebce46" providerId="ADAL" clId="{DFD02907-E612-438F-BBAD-1735E2709EB2}" dt="2019-06-06T18:59:54.492" v="4999" actId="20577"/>
          <ac:spMkLst>
            <pc:docMk/>
            <pc:sldMk cId="2972638588" sldId="356"/>
            <ac:spMk id="8" creationId="{1CCD543B-A772-465C-95A5-B9EDBCB4E5DB}"/>
          </ac:spMkLst>
        </pc:spChg>
        <pc:spChg chg="add mod">
          <ac:chgData name=" " userId="4619f5d3-a278-48a2-998f-258564ebce46" providerId="ADAL" clId="{DFD02907-E612-438F-BBAD-1735E2709EB2}" dt="2019-06-06T19:04:32.298" v="5151" actId="1076"/>
          <ac:spMkLst>
            <pc:docMk/>
            <pc:sldMk cId="2972638588" sldId="356"/>
            <ac:spMk id="9" creationId="{96250908-DABA-4D4D-9A02-A32B0A02A309}"/>
          </ac:spMkLst>
        </pc:spChg>
        <pc:spChg chg="del mod">
          <ac:chgData name=" " userId="4619f5d3-a278-48a2-998f-258564ebce46" providerId="ADAL" clId="{DFD02907-E612-438F-BBAD-1735E2709EB2}" dt="2019-06-06T20:48:33.424" v="6834" actId="478"/>
          <ac:spMkLst>
            <pc:docMk/>
            <pc:sldMk cId="2972638588" sldId="356"/>
            <ac:spMk id="10" creationId="{1A194744-3FC4-4568-B7EF-58671AB8BCDB}"/>
          </ac:spMkLst>
        </pc:spChg>
        <pc:spChg chg="add mod">
          <ac:chgData name=" " userId="4619f5d3-a278-48a2-998f-258564ebce46" providerId="ADAL" clId="{DFD02907-E612-438F-BBAD-1735E2709EB2}" dt="2019-06-06T19:01:46.116" v="5037" actId="1076"/>
          <ac:spMkLst>
            <pc:docMk/>
            <pc:sldMk cId="2972638588" sldId="356"/>
            <ac:spMk id="16" creationId="{00ADABB4-D79F-497B-8315-C0EF49670237}"/>
          </ac:spMkLst>
        </pc:spChg>
        <pc:spChg chg="del">
          <ac:chgData name=" " userId="4619f5d3-a278-48a2-998f-258564ebce46" providerId="ADAL" clId="{DFD02907-E612-438F-BBAD-1735E2709EB2}" dt="2019-06-06T15:15:53.728" v="1971" actId="478"/>
          <ac:spMkLst>
            <pc:docMk/>
            <pc:sldMk cId="2972638588" sldId="356"/>
            <ac:spMk id="17" creationId="{C0B93F55-691F-4BB4-B7DE-C33823ED5D9F}"/>
          </ac:spMkLst>
        </pc:spChg>
        <pc:spChg chg="add mod">
          <ac:chgData name=" " userId="4619f5d3-a278-48a2-998f-258564ebce46" providerId="ADAL" clId="{DFD02907-E612-438F-BBAD-1735E2709EB2}" dt="2019-06-06T19:01:41.773" v="5034" actId="1076"/>
          <ac:spMkLst>
            <pc:docMk/>
            <pc:sldMk cId="2972638588" sldId="356"/>
            <ac:spMk id="19" creationId="{D3575CFF-FE94-46B7-B1F9-12D9B6F49E4D}"/>
          </ac:spMkLst>
        </pc:spChg>
        <pc:spChg chg="add mod">
          <ac:chgData name=" " userId="4619f5d3-a278-48a2-998f-258564ebce46" providerId="ADAL" clId="{DFD02907-E612-438F-BBAD-1735E2709EB2}" dt="2019-06-06T19:01:37.100" v="5033" actId="1076"/>
          <ac:spMkLst>
            <pc:docMk/>
            <pc:sldMk cId="2972638588" sldId="356"/>
            <ac:spMk id="20" creationId="{F4C802D1-A01F-4A8D-AC42-9DED4069289C}"/>
          </ac:spMkLst>
        </pc:spChg>
        <pc:spChg chg="add mod">
          <ac:chgData name=" " userId="4619f5d3-a278-48a2-998f-258564ebce46" providerId="ADAL" clId="{DFD02907-E612-438F-BBAD-1735E2709EB2}" dt="2019-06-06T19:01:31.020" v="5030" actId="1076"/>
          <ac:spMkLst>
            <pc:docMk/>
            <pc:sldMk cId="2972638588" sldId="356"/>
            <ac:spMk id="21" creationId="{44CFA0C1-B25E-4C2C-860E-30B9C30BED5D}"/>
          </ac:spMkLst>
        </pc:spChg>
        <pc:spChg chg="add mod">
          <ac:chgData name=" " userId="4619f5d3-a278-48a2-998f-258564ebce46" providerId="ADAL" clId="{DFD02907-E612-438F-BBAD-1735E2709EB2}" dt="2019-06-06T19:01:27.565" v="5029" actId="1076"/>
          <ac:spMkLst>
            <pc:docMk/>
            <pc:sldMk cId="2972638588" sldId="356"/>
            <ac:spMk id="22" creationId="{B218D37B-9557-48D2-8C83-DDF8B273C4A2}"/>
          </ac:spMkLst>
        </pc:spChg>
        <pc:graphicFrameChg chg="add mod modGraphic">
          <ac:chgData name=" " userId="4619f5d3-a278-48a2-998f-258564ebce46" providerId="ADAL" clId="{DFD02907-E612-438F-BBAD-1735E2709EB2}" dt="2019-06-06T19:04:17.530" v="5138" actId="5793"/>
          <ac:graphicFrameMkLst>
            <pc:docMk/>
            <pc:sldMk cId="2972638588" sldId="356"/>
            <ac:graphicFrameMk id="15" creationId="{5C4CC2D8-067B-4C11-BBC3-2638304AAD15}"/>
          </ac:graphicFrameMkLst>
        </pc:graphicFrameChg>
        <pc:picChg chg="add del mod">
          <ac:chgData name=" " userId="4619f5d3-a278-48a2-998f-258564ebce46" providerId="ADAL" clId="{DFD02907-E612-438F-BBAD-1735E2709EB2}" dt="2019-06-06T19:00:24.843" v="5000" actId="478"/>
          <ac:picMkLst>
            <pc:docMk/>
            <pc:sldMk cId="2972638588" sldId="356"/>
            <ac:picMk id="3" creationId="{20CBFB5C-C548-4CFD-A627-60C245696287}"/>
          </ac:picMkLst>
        </pc:picChg>
        <pc:picChg chg="del">
          <ac:chgData name=" " userId="4619f5d3-a278-48a2-998f-258564ebce46" providerId="ADAL" clId="{DFD02907-E612-438F-BBAD-1735E2709EB2}" dt="2019-06-06T15:15:36.937" v="1963" actId="478"/>
          <ac:picMkLst>
            <pc:docMk/>
            <pc:sldMk cId="2972638588" sldId="356"/>
            <ac:picMk id="11" creationId="{0BCACBBD-FFA9-4FAD-AFFC-05F00A9241A2}"/>
          </ac:picMkLst>
        </pc:picChg>
        <pc:picChg chg="del">
          <ac:chgData name=" " userId="4619f5d3-a278-48a2-998f-258564ebce46" providerId="ADAL" clId="{DFD02907-E612-438F-BBAD-1735E2709EB2}" dt="2019-06-06T15:15:39.257" v="1964" actId="478"/>
          <ac:picMkLst>
            <pc:docMk/>
            <pc:sldMk cId="2972638588" sldId="356"/>
            <ac:picMk id="12" creationId="{7CFE0AE3-9754-4494-AAAF-AF6E727E88C1}"/>
          </ac:picMkLst>
        </pc:picChg>
        <pc:picChg chg="del">
          <ac:chgData name=" " userId="4619f5d3-a278-48a2-998f-258564ebce46" providerId="ADAL" clId="{DFD02907-E612-438F-BBAD-1735E2709EB2}" dt="2019-06-06T15:15:55.119" v="1972" actId="478"/>
          <ac:picMkLst>
            <pc:docMk/>
            <pc:sldMk cId="2972638588" sldId="356"/>
            <ac:picMk id="13" creationId="{76D25777-AF0E-4750-95F1-39DA272FD2EA}"/>
          </ac:picMkLst>
        </pc:picChg>
        <pc:picChg chg="add del">
          <ac:chgData name=" " userId="4619f5d3-a278-48a2-998f-258564ebce46" providerId="ADAL" clId="{DFD02907-E612-438F-BBAD-1735E2709EB2}" dt="2019-06-06T17:35:18.005" v="2996" actId="478"/>
          <ac:picMkLst>
            <pc:docMk/>
            <pc:sldMk cId="2972638588" sldId="356"/>
            <ac:picMk id="14" creationId="{D2E61C6D-0288-48AD-94A7-AD878172E646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2972638588" sldId="356"/>
            <ac:picMk id="18" creationId="{ABB7DE4C-347E-45B3-A138-E8D5EA7FDDEE}"/>
          </ac:picMkLst>
        </pc:picChg>
      </pc:sldChg>
      <pc:sldChg chg="addSp delSp modSp add ord delAnim modAnim">
        <pc:chgData name=" " userId="4619f5d3-a278-48a2-998f-258564ebce46" providerId="ADAL" clId="{DFD02907-E612-438F-BBAD-1735E2709EB2}" dt="2019-06-06T20:48:25.220" v="6829" actId="478"/>
        <pc:sldMkLst>
          <pc:docMk/>
          <pc:sldMk cId="1945025701" sldId="357"/>
        </pc:sldMkLst>
        <pc:spChg chg="del">
          <ac:chgData name=" " userId="4619f5d3-a278-48a2-998f-258564ebce46" providerId="ADAL" clId="{DFD02907-E612-438F-BBAD-1735E2709EB2}" dt="2019-06-06T15:19:41.254" v="1984" actId="478"/>
          <ac:spMkLst>
            <pc:docMk/>
            <pc:sldMk cId="1945025701" sldId="357"/>
            <ac:spMk id="2" creationId="{01C4996E-576C-47A1-9DA2-AF2A45346D8D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1945025701" sldId="357"/>
            <ac:spMk id="5" creationId="{AE3E5843-B6FF-4121-AC0B-12FEF263F5DC}"/>
          </ac:spMkLst>
        </pc:spChg>
        <pc:spChg chg="del">
          <ac:chgData name=" " userId="4619f5d3-a278-48a2-998f-258564ebce46" providerId="ADAL" clId="{DFD02907-E612-438F-BBAD-1735E2709EB2}" dt="2019-06-06T16:22:46.875" v="2635" actId="478"/>
          <ac:spMkLst>
            <pc:docMk/>
            <pc:sldMk cId="1945025701" sldId="357"/>
            <ac:spMk id="7" creationId="{D3D2AEF3-C6D6-4587-9F84-C77545AB8075}"/>
          </ac:spMkLst>
        </pc:spChg>
        <pc:spChg chg="mod">
          <ac:chgData name=" " userId="4619f5d3-a278-48a2-998f-258564ebce46" providerId="ADAL" clId="{DFD02907-E612-438F-BBAD-1735E2709EB2}" dt="2019-06-06T17:27:37.516" v="2846" actId="20577"/>
          <ac:spMkLst>
            <pc:docMk/>
            <pc:sldMk cId="1945025701" sldId="357"/>
            <ac:spMk id="8" creationId="{1CCD543B-A772-465C-95A5-B9EDBCB4E5DB}"/>
          </ac:spMkLst>
        </pc:spChg>
        <pc:spChg chg="del mod">
          <ac:chgData name=" " userId="4619f5d3-a278-48a2-998f-258564ebce46" providerId="ADAL" clId="{DFD02907-E612-438F-BBAD-1735E2709EB2}" dt="2019-06-06T20:48:25.220" v="6829" actId="478"/>
          <ac:spMkLst>
            <pc:docMk/>
            <pc:sldMk cId="1945025701" sldId="357"/>
            <ac:spMk id="10" creationId="{1A194744-3FC4-4568-B7EF-58671AB8BCDB}"/>
          </ac:spMkLst>
        </pc:spChg>
        <pc:spChg chg="del">
          <ac:chgData name=" " userId="4619f5d3-a278-48a2-998f-258564ebce46" providerId="ADAL" clId="{DFD02907-E612-438F-BBAD-1735E2709EB2}" dt="2019-06-06T16:22:44.005" v="2634" actId="478"/>
          <ac:spMkLst>
            <pc:docMk/>
            <pc:sldMk cId="1945025701" sldId="357"/>
            <ac:spMk id="17" creationId="{C0B93F55-691F-4BB4-B7DE-C33823ED5D9F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945025701" sldId="357"/>
            <ac:spMk id="19" creationId="{2777E4B1-A7F1-4E0F-8D35-152F8A483783}"/>
          </ac:spMkLst>
        </pc:spChg>
        <pc:spChg chg="add mod">
          <ac:chgData name=" " userId="4619f5d3-a278-48a2-998f-258564ebce46" providerId="ADAL" clId="{DFD02907-E612-438F-BBAD-1735E2709EB2}" dt="2019-06-06T18:59:43.329" v="4978" actId="20577"/>
          <ac:spMkLst>
            <pc:docMk/>
            <pc:sldMk cId="1945025701" sldId="357"/>
            <ac:spMk id="20" creationId="{85747AD6-CB41-4914-94C1-509B25D30938}"/>
          </ac:spMkLst>
        </pc:spChg>
        <pc:picChg chg="add del mod">
          <ac:chgData name=" " userId="4619f5d3-a278-48a2-998f-258564ebce46" providerId="ADAL" clId="{DFD02907-E612-438F-BBAD-1735E2709EB2}" dt="2019-06-06T15:20:51.322" v="1986" actId="478"/>
          <ac:picMkLst>
            <pc:docMk/>
            <pc:sldMk cId="1945025701" sldId="357"/>
            <ac:picMk id="9" creationId="{A88D028F-A1EA-435A-AF23-9E907F46DF5C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945025701" sldId="357"/>
            <ac:picMk id="11" creationId="{0BCACBBD-FFA9-4FAD-AFFC-05F00A9241A2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945025701" sldId="357"/>
            <ac:picMk id="12" creationId="{7CFE0AE3-9754-4494-AAAF-AF6E727E88C1}"/>
          </ac:picMkLst>
        </pc:picChg>
        <pc:picChg chg="del">
          <ac:chgData name=" " userId="4619f5d3-a278-48a2-998f-258564ebce46" providerId="ADAL" clId="{DFD02907-E612-438F-BBAD-1735E2709EB2}" dt="2019-06-06T16:22:41.515" v="2633" actId="478"/>
          <ac:picMkLst>
            <pc:docMk/>
            <pc:sldMk cId="1945025701" sldId="357"/>
            <ac:picMk id="13" creationId="{76D25777-AF0E-4750-95F1-39DA272FD2EA}"/>
          </ac:picMkLst>
        </pc:picChg>
        <pc:picChg chg="add mod modCrop">
          <ac:chgData name=" " userId="4619f5d3-a278-48a2-998f-258564ebce46" providerId="ADAL" clId="{DFD02907-E612-438F-BBAD-1735E2709EB2}" dt="2019-06-06T17:52:17.785" v="3135"/>
          <ac:picMkLst>
            <pc:docMk/>
            <pc:sldMk cId="1945025701" sldId="357"/>
            <ac:picMk id="14" creationId="{EF062DA0-ADE5-4BEA-BA76-C30629EFC2C6}"/>
          </ac:picMkLst>
        </pc:pic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1945025701" sldId="357"/>
            <ac:picMk id="16" creationId="{2F87FF49-6192-4B21-9864-8AF67AA7D407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1945025701" sldId="357"/>
            <ac:picMk id="18" creationId="{ABB7DE4C-347E-45B3-A138-E8D5EA7FDDEE}"/>
          </ac:picMkLst>
        </pc:picChg>
      </pc:sldChg>
      <pc:sldChg chg="addSp delSp modSp add ord modTransition modAnim">
        <pc:chgData name=" " userId="4619f5d3-a278-48a2-998f-258564ebce46" providerId="ADAL" clId="{DFD02907-E612-438F-BBAD-1735E2709EB2}" dt="2019-06-06T17:52:17.785" v="3135"/>
        <pc:sldMkLst>
          <pc:docMk/>
          <pc:sldMk cId="1929099598" sldId="358"/>
        </pc:sldMkLst>
        <pc:spChg chg="del mod">
          <ac:chgData name=" " userId="4619f5d3-a278-48a2-998f-258564ebce46" providerId="ADAL" clId="{DFD02907-E612-438F-BBAD-1735E2709EB2}" dt="2019-06-06T15:48:36.308" v="2298" actId="478"/>
          <ac:spMkLst>
            <pc:docMk/>
            <pc:sldMk cId="1929099598" sldId="358"/>
            <ac:spMk id="2" creationId="{518A4DE3-7136-4BC1-B390-5A00E8B584F4}"/>
          </ac:spMkLst>
        </pc:spChg>
        <pc:spChg chg="mod">
          <ac:chgData name=" " userId="4619f5d3-a278-48a2-998f-258564ebce46" providerId="ADAL" clId="{DFD02907-E612-438F-BBAD-1735E2709EB2}" dt="2019-06-06T15:27:27.625" v="2037" actId="20577"/>
          <ac:spMkLst>
            <pc:docMk/>
            <pc:sldMk cId="1929099598" sldId="358"/>
            <ac:spMk id="6" creationId="{DE3E9671-10C1-4B31-A393-CDAEB42E2C06}"/>
          </ac:spMkLst>
        </pc:spChg>
        <pc:spChg chg="add del mod">
          <ac:chgData name=" " userId="4619f5d3-a278-48a2-998f-258564ebce46" providerId="ADAL" clId="{DFD02907-E612-438F-BBAD-1735E2709EB2}" dt="2019-06-06T15:58:20.870" v="2345" actId="478"/>
          <ac:spMkLst>
            <pc:docMk/>
            <pc:sldMk cId="1929099598" sldId="358"/>
            <ac:spMk id="8" creationId="{ADB2F339-CDAC-4973-A23F-559989FC65E4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929099598" sldId="358"/>
            <ac:spMk id="9" creationId="{EB4E775F-DC28-4A93-8465-BEFF1633AD26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929099598" sldId="358"/>
            <ac:spMk id="10" creationId="{A6476102-D2A7-48E4-A29B-DF652E865CB3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929099598" sldId="358"/>
            <ac:spMk id="11" creationId="{E5A138D5-1A38-4D2F-B414-DAFD74EA5771}"/>
          </ac:spMkLst>
        </pc:spChg>
        <pc:spChg chg="add mod">
          <ac:chgData name=" " userId="4619f5d3-a278-48a2-998f-258564ebce46" providerId="ADAL" clId="{DFD02907-E612-438F-BBAD-1735E2709EB2}" dt="2019-06-06T16:01:02.125" v="2390" actId="571"/>
          <ac:spMkLst>
            <pc:docMk/>
            <pc:sldMk cId="1929099598" sldId="358"/>
            <ac:spMk id="12" creationId="{CD898768-E773-4710-94E5-9993EBDDE318}"/>
          </ac:spMkLst>
        </pc:spChg>
        <pc:spChg chg="add mod">
          <ac:chgData name=" " userId="4619f5d3-a278-48a2-998f-258564ebce46" providerId="ADAL" clId="{DFD02907-E612-438F-BBAD-1735E2709EB2}" dt="2019-06-06T16:01:02.125" v="2390" actId="571"/>
          <ac:spMkLst>
            <pc:docMk/>
            <pc:sldMk cId="1929099598" sldId="358"/>
            <ac:spMk id="13" creationId="{DBEB900C-87D4-4FD5-99EE-9BA83FBAF16C}"/>
          </ac:spMkLst>
        </pc:spChg>
        <pc:spChg chg="add mod">
          <ac:chgData name=" " userId="4619f5d3-a278-48a2-998f-258564ebce46" providerId="ADAL" clId="{DFD02907-E612-438F-BBAD-1735E2709EB2}" dt="2019-06-06T16:01:02.125" v="2390" actId="571"/>
          <ac:spMkLst>
            <pc:docMk/>
            <pc:sldMk cId="1929099598" sldId="358"/>
            <ac:spMk id="14" creationId="{63FB9BA8-EDEA-4646-9021-89BB24CA4AEF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1929099598" sldId="358"/>
            <ac:spMk id="15" creationId="{E84DDAF7-F036-47BE-9124-6FE2205A8D28}"/>
          </ac:spMkLst>
        </pc:spChg>
        <pc:picChg chg="add mod">
          <ac:chgData name=" " userId="4619f5d3-a278-48a2-998f-258564ebce46" providerId="ADAL" clId="{DFD02907-E612-438F-BBAD-1735E2709EB2}" dt="2019-06-06T17:52:17.785" v="3135"/>
          <ac:picMkLst>
            <pc:docMk/>
            <pc:sldMk cId="1929099598" sldId="358"/>
            <ac:picMk id="7" creationId="{F892C87F-619B-465D-8C43-41123CA59A15}"/>
          </ac:picMkLst>
        </pc:picChg>
      </pc:sldChg>
      <pc:sldChg chg="addSp modSp add ord modTransition">
        <pc:chgData name=" " userId="4619f5d3-a278-48a2-998f-258564ebce46" providerId="ADAL" clId="{DFD02907-E612-438F-BBAD-1735E2709EB2}" dt="2019-06-06T20:57:14.824" v="7209" actId="1076"/>
        <pc:sldMkLst>
          <pc:docMk/>
          <pc:sldMk cId="1087413785" sldId="360"/>
        </pc:sldMkLst>
        <pc:spChg chg="mod">
          <ac:chgData name=" " userId="4619f5d3-a278-48a2-998f-258564ebce46" providerId="ADAL" clId="{DFD02907-E612-438F-BBAD-1735E2709EB2}" dt="2019-06-06T20:57:14.542" v="7208" actId="20577"/>
          <ac:spMkLst>
            <pc:docMk/>
            <pc:sldMk cId="1087413785" sldId="360"/>
            <ac:spMk id="2" creationId="{FB9B8C04-CEC7-4BF2-B041-C4AEBB1D3907}"/>
          </ac:spMkLst>
        </pc:spChg>
        <pc:picChg chg="add mod">
          <ac:chgData name=" " userId="4619f5d3-a278-48a2-998f-258564ebce46" providerId="ADAL" clId="{DFD02907-E612-438F-BBAD-1735E2709EB2}" dt="2019-06-06T20:57:14.824" v="7209" actId="1076"/>
          <ac:picMkLst>
            <pc:docMk/>
            <pc:sldMk cId="1087413785" sldId="360"/>
            <ac:picMk id="7" creationId="{862B6BD2-4D6F-4857-9B95-8FAECE878E4A}"/>
          </ac:picMkLst>
        </pc:picChg>
      </pc:sldChg>
      <pc:sldChg chg="addSp delSp modSp add delAnim modAnim">
        <pc:chgData name=" " userId="4619f5d3-a278-48a2-998f-258564ebce46" providerId="ADAL" clId="{DFD02907-E612-438F-BBAD-1735E2709EB2}" dt="2019-06-06T20:48:49.653" v="6836" actId="478"/>
        <pc:sldMkLst>
          <pc:docMk/>
          <pc:sldMk cId="638957623" sldId="362"/>
        </pc:sldMkLst>
        <pc:spChg chg="del">
          <ac:chgData name=" " userId="4619f5d3-a278-48a2-998f-258564ebce46" providerId="ADAL" clId="{DFD02907-E612-438F-BBAD-1735E2709EB2}" dt="2019-06-06T17:15:22.941" v="2701" actId="478"/>
          <ac:spMkLst>
            <pc:docMk/>
            <pc:sldMk cId="638957623" sldId="362"/>
            <ac:spMk id="2" creationId="{25B56801-6C5E-4322-AC22-0EDF6B056096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5" creationId="{00000000-0000-0000-0000-000000000000}"/>
          </ac:spMkLst>
        </pc:spChg>
        <pc:spChg chg="del">
          <ac:chgData name=" " userId="4619f5d3-a278-48a2-998f-258564ebce46" providerId="ADAL" clId="{DFD02907-E612-438F-BBAD-1735E2709EB2}" dt="2019-06-06T17:15:28.608" v="2703" actId="478"/>
          <ac:spMkLst>
            <pc:docMk/>
            <pc:sldMk cId="638957623" sldId="362"/>
            <ac:spMk id="8" creationId="{F5EC0AB3-610A-4A8E-8693-774468A8D9D8}"/>
          </ac:spMkLst>
        </pc:spChg>
        <pc:spChg chg="del">
          <ac:chgData name=" " userId="4619f5d3-a278-48a2-998f-258564ebce46" providerId="ADAL" clId="{DFD02907-E612-438F-BBAD-1735E2709EB2}" dt="2019-06-06T17:15:39.515" v="2706" actId="478"/>
          <ac:spMkLst>
            <pc:docMk/>
            <pc:sldMk cId="638957623" sldId="362"/>
            <ac:spMk id="10" creationId="{AC4D2653-2DFF-4459-A11B-19BA21B87B49}"/>
          </ac:spMkLst>
        </pc:spChg>
        <pc:spChg chg="mod">
          <ac:chgData name=" " userId="4619f5d3-a278-48a2-998f-258564ebce46" providerId="ADAL" clId="{DFD02907-E612-438F-BBAD-1735E2709EB2}" dt="2019-06-06T17:21:31.578" v="2765" actId="20577"/>
          <ac:spMkLst>
            <pc:docMk/>
            <pc:sldMk cId="638957623" sldId="362"/>
            <ac:spMk id="11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12" creationId="{6BADD9A9-2050-4976-8EBA-A1C063A5B186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13" creationId="{DC3A03FA-4E38-4CEF-A913-2B8BD7F0DF8B}"/>
          </ac:spMkLst>
        </pc:spChg>
        <pc:spChg chg="del">
          <ac:chgData name=" " userId="4619f5d3-a278-48a2-998f-258564ebce46" providerId="ADAL" clId="{DFD02907-E612-438F-BBAD-1735E2709EB2}" dt="2019-06-06T17:15:13.477" v="2697" actId="478"/>
          <ac:spMkLst>
            <pc:docMk/>
            <pc:sldMk cId="638957623" sldId="362"/>
            <ac:spMk id="15" creationId="{BB6232DC-2B8C-457C-81D8-7CED13730702}"/>
          </ac:spMkLst>
        </pc:spChg>
        <pc:spChg chg="del">
          <ac:chgData name=" " userId="4619f5d3-a278-48a2-998f-258564ebce46" providerId="ADAL" clId="{DFD02907-E612-438F-BBAD-1735E2709EB2}" dt="2019-06-06T17:15:25.988" v="2702" actId="478"/>
          <ac:spMkLst>
            <pc:docMk/>
            <pc:sldMk cId="638957623" sldId="362"/>
            <ac:spMk id="16" creationId="{64C997A1-899F-4FD0-B1E7-A6BE1E2911C1}"/>
          </ac:spMkLst>
        </pc:spChg>
        <pc:spChg chg="del">
          <ac:chgData name=" " userId="4619f5d3-a278-48a2-998f-258564ebce46" providerId="ADAL" clId="{DFD02907-E612-438F-BBAD-1735E2709EB2}" dt="2019-06-06T17:15:30.233" v="2704" actId="478"/>
          <ac:spMkLst>
            <pc:docMk/>
            <pc:sldMk cId="638957623" sldId="362"/>
            <ac:spMk id="17" creationId="{6A4533B6-C81A-4ABB-98F1-AA3E61F02B54}"/>
          </ac:spMkLst>
        </pc:spChg>
        <pc:spChg chg="del">
          <ac:chgData name=" " userId="4619f5d3-a278-48a2-998f-258564ebce46" providerId="ADAL" clId="{DFD02907-E612-438F-BBAD-1735E2709EB2}" dt="2019-06-06T17:15:17.511" v="2698" actId="478"/>
          <ac:spMkLst>
            <pc:docMk/>
            <pc:sldMk cId="638957623" sldId="362"/>
            <ac:spMk id="18" creationId="{CB0262BC-F5B4-418E-8EAA-D0930BA84C99}"/>
          </ac:spMkLst>
        </pc:spChg>
        <pc:spChg chg="del mod">
          <ac:chgData name=" " userId="4619f5d3-a278-48a2-998f-258564ebce46" providerId="ADAL" clId="{DFD02907-E612-438F-BBAD-1735E2709EB2}" dt="2019-06-06T20:48:49.653" v="6836" actId="478"/>
          <ac:spMkLst>
            <pc:docMk/>
            <pc:sldMk cId="638957623" sldId="362"/>
            <ac:spMk id="20" creationId="{AF207952-A79D-4A80-9152-1B1A0CD4C9F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22" creationId="{15C116FF-0EC9-48C5-85A4-FBD2D11F1EB5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23" creationId="{BBCDB6D8-8CCC-44D2-AFEC-7320296C33AE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24" creationId="{DB9D8037-DABB-4B35-A6B5-EF4EDD00523F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25" creationId="{2A886D05-8445-4EA0-92AF-5DA1ADBBDB32}"/>
          </ac:spMkLst>
        </pc:spChg>
        <pc:spChg chg="add mod">
          <ac:chgData name=" " userId="4619f5d3-a278-48a2-998f-258564ebce46" providerId="ADAL" clId="{DFD02907-E612-438F-BBAD-1735E2709EB2}" dt="2019-06-06T18:55:55.975" v="4952" actId="6549"/>
          <ac:spMkLst>
            <pc:docMk/>
            <pc:sldMk cId="638957623" sldId="362"/>
            <ac:spMk id="26" creationId="{982F805F-F87E-4B23-A3AB-1AA5CB9ACBBA}"/>
          </ac:spMkLst>
        </pc:spChg>
        <pc:spChg chg="add del">
          <ac:chgData name=" " userId="4619f5d3-a278-48a2-998f-258564ebce46" providerId="ADAL" clId="{DFD02907-E612-438F-BBAD-1735E2709EB2}" dt="2019-06-06T17:16:03.798" v="2711"/>
          <ac:spMkLst>
            <pc:docMk/>
            <pc:sldMk cId="638957623" sldId="362"/>
            <ac:spMk id="27" creationId="{C4557DA0-1001-4954-9B7F-C3FB1FAA71A4}"/>
          </ac:spMkLst>
        </pc:spChg>
        <pc:spChg chg="add mod">
          <ac:chgData name=" " userId="4619f5d3-a278-48a2-998f-258564ebce46" providerId="ADAL" clId="{DFD02907-E612-438F-BBAD-1735E2709EB2}" dt="2019-06-06T17:52:17.785" v="3135"/>
          <ac:spMkLst>
            <pc:docMk/>
            <pc:sldMk cId="638957623" sldId="362"/>
            <ac:spMk id="28" creationId="{89B27B2C-A3CC-4B95-8BD8-B8B9333BD01F}"/>
          </ac:spMkLst>
        </pc:s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638957623" sldId="362"/>
            <ac:picMk id="7" creationId="{5638355C-E4F8-4B86-B99F-83989C4E2C82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638957623" sldId="362"/>
            <ac:picMk id="1026" creationId="{CFF344E4-0C29-4787-AC2C-C0E67D22A398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638957623" sldId="362"/>
            <ac:picMk id="6146" creationId="{336A8DC0-F3D4-490C-97B0-C9F51BE8EAFE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k cId="638957623" sldId="362"/>
            <ac:picMk id="6148" creationId="{CEEF68DB-F4F9-45FA-A8CA-3A7667C452CD}"/>
          </ac:picMkLst>
        </pc:picChg>
      </pc:sldChg>
      <pc:sldChg chg="addSp delSp modSp add ord modAnim modNotesTx">
        <pc:chgData name=" " userId="4619f5d3-a278-48a2-998f-258564ebce46" providerId="ADAL" clId="{DFD02907-E612-438F-BBAD-1735E2709EB2}" dt="2019-06-06T18:57:17.393" v="4954"/>
        <pc:sldMkLst>
          <pc:docMk/>
          <pc:sldMk cId="804905878" sldId="363"/>
        </pc:sldMkLst>
        <pc:spChg chg="mod ord">
          <ac:chgData name=" " userId="4619f5d3-a278-48a2-998f-258564ebce46" providerId="ADAL" clId="{DFD02907-E612-438F-BBAD-1735E2709EB2}" dt="2019-06-06T18:30:26.939" v="4760" actId="20577"/>
          <ac:spMkLst>
            <pc:docMk/>
            <pc:sldMk cId="804905878" sldId="363"/>
            <ac:spMk id="2" creationId="{488154A3-AB9F-4F40-827F-9202C9BE7D99}"/>
          </ac:spMkLst>
        </pc:spChg>
        <pc:spChg chg="mod">
          <ac:chgData name=" " userId="4619f5d3-a278-48a2-998f-258564ebce46" providerId="ADAL" clId="{DFD02907-E612-438F-BBAD-1735E2709EB2}" dt="2019-06-06T18:21:57.233" v="4350" actId="20577"/>
          <ac:spMkLst>
            <pc:docMk/>
            <pc:sldMk cId="804905878" sldId="363"/>
            <ac:spMk id="6" creationId="{1A193560-8DE3-4B4A-AA6A-22912188FAD2}"/>
          </ac:spMkLst>
        </pc:spChg>
        <pc:spChg chg="add mod">
          <ac:chgData name=" " userId="4619f5d3-a278-48a2-998f-258564ebce46" providerId="ADAL" clId="{DFD02907-E612-438F-BBAD-1735E2709EB2}" dt="2019-06-06T18:16:22.439" v="4047" actId="1076"/>
          <ac:spMkLst>
            <pc:docMk/>
            <pc:sldMk cId="804905878" sldId="363"/>
            <ac:spMk id="10" creationId="{9B936BA1-C65F-4A4C-876E-122F6517F49B}"/>
          </ac:spMkLst>
        </pc:spChg>
        <pc:picChg chg="add mod">
          <ac:chgData name=" " userId="4619f5d3-a278-48a2-998f-258564ebce46" providerId="ADAL" clId="{DFD02907-E612-438F-BBAD-1735E2709EB2}" dt="2019-06-06T18:16:18.907" v="4046" actId="1076"/>
          <ac:picMkLst>
            <pc:docMk/>
            <pc:sldMk cId="804905878" sldId="363"/>
            <ac:picMk id="7" creationId="{8CBAE996-EBFA-41FC-838E-BCA91C48753F}"/>
          </ac:picMkLst>
        </pc:picChg>
        <pc:picChg chg="add del mod">
          <ac:chgData name=" " userId="4619f5d3-a278-48a2-998f-258564ebce46" providerId="ADAL" clId="{DFD02907-E612-438F-BBAD-1735E2709EB2}" dt="2019-06-06T18:14:27.224" v="3927" actId="478"/>
          <ac:picMkLst>
            <pc:docMk/>
            <pc:sldMk cId="804905878" sldId="363"/>
            <ac:picMk id="9" creationId="{BE4D957B-B876-44C9-A3D5-4F6CD6C72D3D}"/>
          </ac:picMkLst>
        </pc:picChg>
        <pc:picChg chg="add mod">
          <ac:chgData name=" " userId="4619f5d3-a278-48a2-998f-258564ebce46" providerId="ADAL" clId="{DFD02907-E612-438F-BBAD-1735E2709EB2}" dt="2019-06-06T18:12:18.802" v="3905" actId="1076"/>
          <ac:picMkLst>
            <pc:docMk/>
            <pc:sldMk cId="804905878" sldId="363"/>
            <ac:picMk id="12" creationId="{DB476BDC-D775-4FA0-ADF6-9DEC7FA0BC68}"/>
          </ac:picMkLst>
        </pc:picChg>
        <pc:picChg chg="add mod">
          <ac:chgData name=" " userId="4619f5d3-a278-48a2-998f-258564ebce46" providerId="ADAL" clId="{DFD02907-E612-438F-BBAD-1735E2709EB2}" dt="2019-06-06T18:12:21.475" v="3906" actId="1076"/>
          <ac:picMkLst>
            <pc:docMk/>
            <pc:sldMk cId="804905878" sldId="363"/>
            <ac:picMk id="14" creationId="{2222F824-1E8E-469D-9D22-B0A87998A0CF}"/>
          </ac:picMkLst>
        </pc:picChg>
        <pc:picChg chg="add del mod">
          <ac:chgData name=" " userId="4619f5d3-a278-48a2-998f-258564ebce46" providerId="ADAL" clId="{DFD02907-E612-438F-BBAD-1735E2709EB2}" dt="2019-06-06T18:14:25.001" v="3926" actId="478"/>
          <ac:picMkLst>
            <pc:docMk/>
            <pc:sldMk cId="804905878" sldId="363"/>
            <ac:picMk id="16" creationId="{9A65A2BD-54B6-4F7F-A10C-01934D21EB25}"/>
          </ac:picMkLst>
        </pc:picChg>
        <pc:picChg chg="add mod">
          <ac:chgData name=" " userId="4619f5d3-a278-48a2-998f-258564ebce46" providerId="ADAL" clId="{DFD02907-E612-438F-BBAD-1735E2709EB2}" dt="2019-06-06T18:16:25.892" v="4048" actId="1076"/>
          <ac:picMkLst>
            <pc:docMk/>
            <pc:sldMk cId="804905878" sldId="363"/>
            <ac:picMk id="18" creationId="{222E455C-94EC-4C9B-9E65-0EA5122B8C80}"/>
          </ac:picMkLst>
        </pc:picChg>
      </pc:sldChg>
      <pc:sldChg chg="modSp add ord">
        <pc:chgData name=" " userId="4619f5d3-a278-48a2-998f-258564ebce46" providerId="ADAL" clId="{DFD02907-E612-438F-BBAD-1735E2709EB2}" dt="2019-06-06T18:19:44.316" v="4308" actId="20577"/>
        <pc:sldMkLst>
          <pc:docMk/>
          <pc:sldMk cId="191712319" sldId="364"/>
        </pc:sldMkLst>
        <pc:spChg chg="mod">
          <ac:chgData name=" " userId="4619f5d3-a278-48a2-998f-258564ebce46" providerId="ADAL" clId="{DFD02907-E612-438F-BBAD-1735E2709EB2}" dt="2019-06-06T18:19:44.316" v="4308" actId="20577"/>
          <ac:spMkLst>
            <pc:docMk/>
            <pc:sldMk cId="191712319" sldId="364"/>
            <ac:spMk id="2" creationId="{3656F3BF-9F47-4DB7-82C9-6C7A609DAA64}"/>
          </ac:spMkLst>
        </pc:spChg>
        <pc:spChg chg="mod">
          <ac:chgData name=" " userId="4619f5d3-a278-48a2-998f-258564ebce46" providerId="ADAL" clId="{DFD02907-E612-438F-BBAD-1735E2709EB2}" dt="2019-06-06T18:02:50.540" v="3464" actId="20577"/>
          <ac:spMkLst>
            <pc:docMk/>
            <pc:sldMk cId="191712319" sldId="364"/>
            <ac:spMk id="6" creationId="{89F00652-EA4D-4A55-9D98-28A660EEEA1F}"/>
          </ac:spMkLst>
        </pc:spChg>
      </pc:sldChg>
      <pc:sldChg chg="addSp modSp add modAnim">
        <pc:chgData name=" " userId="4619f5d3-a278-48a2-998f-258564ebce46" providerId="ADAL" clId="{DFD02907-E612-438F-BBAD-1735E2709EB2}" dt="2019-06-06T20:06:49.069" v="6145" actId="207"/>
        <pc:sldMkLst>
          <pc:docMk/>
          <pc:sldMk cId="1994047189" sldId="365"/>
        </pc:sldMkLst>
        <pc:spChg chg="mod">
          <ac:chgData name=" " userId="4619f5d3-a278-48a2-998f-258564ebce46" providerId="ADAL" clId="{DFD02907-E612-438F-BBAD-1735E2709EB2}" dt="2019-06-06T19:51:31.297" v="5991" actId="113"/>
          <ac:spMkLst>
            <pc:docMk/>
            <pc:sldMk cId="1994047189" sldId="365"/>
            <ac:spMk id="2" creationId="{6DA374FA-F89B-41EB-B63E-71655A3F6A3E}"/>
          </ac:spMkLst>
        </pc:spChg>
        <pc:spChg chg="mod">
          <ac:chgData name=" " userId="4619f5d3-a278-48a2-998f-258564ebce46" providerId="ADAL" clId="{DFD02907-E612-438F-BBAD-1735E2709EB2}" dt="2019-06-06T18:17:10.078" v="4059" actId="20577"/>
          <ac:spMkLst>
            <pc:docMk/>
            <pc:sldMk cId="1994047189" sldId="365"/>
            <ac:spMk id="6" creationId="{7766F004-87D3-4A92-9E20-CCF4F1186C21}"/>
          </ac:spMkLst>
        </pc:spChg>
        <pc:spChg chg="add mod">
          <ac:chgData name=" " userId="4619f5d3-a278-48a2-998f-258564ebce46" providerId="ADAL" clId="{DFD02907-E612-438F-BBAD-1735E2709EB2}" dt="2019-06-06T19:51:53.086" v="5995" actId="113"/>
          <ac:spMkLst>
            <pc:docMk/>
            <pc:sldMk cId="1994047189" sldId="365"/>
            <ac:spMk id="7" creationId="{4A8ABC64-61E2-4435-B7CB-120DFAFB406B}"/>
          </ac:spMkLst>
        </pc:spChg>
        <pc:spChg chg="add mod">
          <ac:chgData name=" " userId="4619f5d3-a278-48a2-998f-258564ebce46" providerId="ADAL" clId="{DFD02907-E612-438F-BBAD-1735E2709EB2}" dt="2019-06-06T20:06:49.069" v="6145" actId="207"/>
          <ac:spMkLst>
            <pc:docMk/>
            <pc:sldMk cId="1994047189" sldId="365"/>
            <ac:spMk id="8" creationId="{FA7A2C9D-15D5-4F86-BEEB-EFEB5B6BB9F8}"/>
          </ac:spMkLst>
        </pc:spChg>
      </pc:sldChg>
      <pc:sldChg chg="addSp delSp modSp add">
        <pc:chgData name=" " userId="4619f5d3-a278-48a2-998f-258564ebce46" providerId="ADAL" clId="{DFD02907-E612-438F-BBAD-1735E2709EB2}" dt="2019-06-06T20:06:34.443" v="6143" actId="207"/>
        <pc:sldMkLst>
          <pc:docMk/>
          <pc:sldMk cId="943641992" sldId="368"/>
        </pc:sldMkLst>
        <pc:spChg chg="del">
          <ac:chgData name=" " userId="4619f5d3-a278-48a2-998f-258564ebce46" providerId="ADAL" clId="{DFD02907-E612-438F-BBAD-1735E2709EB2}" dt="2019-06-06T19:53:59.297" v="6034"/>
          <ac:spMkLst>
            <pc:docMk/>
            <pc:sldMk cId="943641992" sldId="368"/>
            <ac:spMk id="2" creationId="{13451E70-8F9E-4E6F-85EB-1EFF2348FA61}"/>
          </ac:spMkLst>
        </pc:spChg>
        <pc:spChg chg="mod">
          <ac:chgData name=" " userId="4619f5d3-a278-48a2-998f-258564ebce46" providerId="ADAL" clId="{DFD02907-E612-438F-BBAD-1735E2709EB2}" dt="2019-06-06T19:11:36.786" v="5189" actId="20577"/>
          <ac:spMkLst>
            <pc:docMk/>
            <pc:sldMk cId="943641992" sldId="368"/>
            <ac:spMk id="6" creationId="{74F34F48-954A-45D3-A70E-8763A07E8FB4}"/>
          </ac:spMkLst>
        </pc:spChg>
        <pc:spChg chg="add mod">
          <ac:chgData name=" " userId="4619f5d3-a278-48a2-998f-258564ebce46" providerId="ADAL" clId="{DFD02907-E612-438F-BBAD-1735E2709EB2}" dt="2019-06-06T20:06:34.443" v="6143" actId="207"/>
          <ac:spMkLst>
            <pc:docMk/>
            <pc:sldMk cId="943641992" sldId="368"/>
            <ac:spMk id="11" creationId="{034F2794-879C-48DB-9A4C-E0FCCE9C76FC}"/>
          </ac:spMkLst>
        </pc:spChg>
        <pc:spChg chg="add mod">
          <ac:chgData name=" " userId="4619f5d3-a278-48a2-998f-258564ebce46" providerId="ADAL" clId="{DFD02907-E612-438F-BBAD-1735E2709EB2}" dt="2019-06-06T20:06:29.659" v="6142" actId="207"/>
          <ac:spMkLst>
            <pc:docMk/>
            <pc:sldMk cId="943641992" sldId="368"/>
            <ac:spMk id="12" creationId="{CAC453A1-49A5-4436-BC3E-BCEFB1EAA886}"/>
          </ac:spMkLst>
        </pc:spChg>
        <pc:picChg chg="add mod">
          <ac:chgData name=" " userId="4619f5d3-a278-48a2-998f-258564ebce46" providerId="ADAL" clId="{DFD02907-E612-438F-BBAD-1735E2709EB2}" dt="2019-06-06T20:05:39.397" v="6124" actId="1076"/>
          <ac:picMkLst>
            <pc:docMk/>
            <pc:sldMk cId="943641992" sldId="368"/>
            <ac:picMk id="8" creationId="{FCA45119-022E-4CA7-99F7-C9F631B5CF83}"/>
          </ac:picMkLst>
        </pc:picChg>
        <pc:picChg chg="add mod">
          <ac:chgData name=" " userId="4619f5d3-a278-48a2-998f-258564ebce46" providerId="ADAL" clId="{DFD02907-E612-438F-BBAD-1735E2709EB2}" dt="2019-06-06T20:05:40.993" v="6125" actId="1076"/>
          <ac:picMkLst>
            <pc:docMk/>
            <pc:sldMk cId="943641992" sldId="368"/>
            <ac:picMk id="10" creationId="{0C97B46B-4A1E-44F5-81B3-D6346D2BAF21}"/>
          </ac:picMkLst>
        </pc:picChg>
      </pc:sldChg>
      <pc:sldChg chg="addSp delSp modSp add modAnim modNotesTx">
        <pc:chgData name=" " userId="4619f5d3-a278-48a2-998f-258564ebce46" providerId="ADAL" clId="{DFD02907-E612-438F-BBAD-1735E2709EB2}" dt="2019-06-06T20:54:46.793" v="7081" actId="20577"/>
        <pc:sldMkLst>
          <pc:docMk/>
          <pc:sldMk cId="3889616800" sldId="370"/>
        </pc:sldMkLst>
        <pc:spChg chg="del">
          <ac:chgData name=" " userId="4619f5d3-a278-48a2-998f-258564ebce46" providerId="ADAL" clId="{DFD02907-E612-438F-BBAD-1735E2709EB2}" dt="2019-06-06T19:14:19.432" v="5204"/>
          <ac:spMkLst>
            <pc:docMk/>
            <pc:sldMk cId="3889616800" sldId="370"/>
            <ac:spMk id="2" creationId="{D49CF6D0-3343-4189-93EB-013496B9AB7D}"/>
          </ac:spMkLst>
        </pc:spChg>
        <pc:spChg chg="mod">
          <ac:chgData name=" " userId="4619f5d3-a278-48a2-998f-258564ebce46" providerId="ADAL" clId="{DFD02907-E612-438F-BBAD-1735E2709EB2}" dt="2019-06-06T20:08:07.189" v="6174" actId="20577"/>
          <ac:spMkLst>
            <pc:docMk/>
            <pc:sldMk cId="3889616800" sldId="370"/>
            <ac:spMk id="6" creationId="{DCB97680-CF80-466D-832D-D5019FA928A1}"/>
          </ac:spMkLst>
        </pc:spChg>
        <pc:spChg chg="add del mod">
          <ac:chgData name=" " userId="4619f5d3-a278-48a2-998f-258564ebce46" providerId="ADAL" clId="{DFD02907-E612-438F-BBAD-1735E2709EB2}" dt="2019-06-06T19:24:03.542" v="5350"/>
          <ac:spMkLst>
            <pc:docMk/>
            <pc:sldMk cId="3889616800" sldId="370"/>
            <ac:spMk id="12" creationId="{E92E865B-8F17-4126-B8F1-9881F85E49CA}"/>
          </ac:spMkLst>
        </pc:spChg>
        <pc:spChg chg="add del mod">
          <ac:chgData name=" " userId="4619f5d3-a278-48a2-998f-258564ebce46" providerId="ADAL" clId="{DFD02907-E612-438F-BBAD-1735E2709EB2}" dt="2019-06-06T19:24:09.199" v="5354"/>
          <ac:spMkLst>
            <pc:docMk/>
            <pc:sldMk cId="3889616800" sldId="370"/>
            <ac:spMk id="14" creationId="{CD3652AC-FC63-479B-AF94-5EDD066C54EC}"/>
          </ac:spMkLst>
        </pc:spChg>
        <pc:spChg chg="add del mod">
          <ac:chgData name=" " userId="4619f5d3-a278-48a2-998f-258564ebce46" providerId="ADAL" clId="{DFD02907-E612-438F-BBAD-1735E2709EB2}" dt="2019-06-06T19:24:13.681" v="5356"/>
          <ac:spMkLst>
            <pc:docMk/>
            <pc:sldMk cId="3889616800" sldId="370"/>
            <ac:spMk id="15" creationId="{5406EBAF-709E-4DA0-A483-CD6F77B674A0}"/>
          </ac:spMkLst>
        </pc:spChg>
        <pc:spChg chg="add mod">
          <ac:chgData name=" " userId="4619f5d3-a278-48a2-998f-258564ebce46" providerId="ADAL" clId="{DFD02907-E612-438F-BBAD-1735E2709EB2}" dt="2019-06-06T20:54:10.065" v="7050" actId="1076"/>
          <ac:spMkLst>
            <pc:docMk/>
            <pc:sldMk cId="3889616800" sldId="370"/>
            <ac:spMk id="19" creationId="{CBB1C9E3-DE77-4D10-8FA7-53C3409DF9B5}"/>
          </ac:spMkLst>
        </pc:spChg>
        <pc:spChg chg="add mod">
          <ac:chgData name=" " userId="4619f5d3-a278-48a2-998f-258564ebce46" providerId="ADAL" clId="{DFD02907-E612-438F-BBAD-1735E2709EB2}" dt="2019-06-06T20:12:57.641" v="6294" actId="14100"/>
          <ac:spMkLst>
            <pc:docMk/>
            <pc:sldMk cId="3889616800" sldId="370"/>
            <ac:spMk id="20" creationId="{4DCE9CA0-8982-4A51-AC03-1F41096C0831}"/>
          </ac:spMkLst>
        </pc:spChg>
        <pc:spChg chg="add mod">
          <ac:chgData name=" " userId="4619f5d3-a278-48a2-998f-258564ebce46" providerId="ADAL" clId="{DFD02907-E612-438F-BBAD-1735E2709EB2}" dt="2019-06-06T19:29:18.112" v="5555" actId="1076"/>
          <ac:spMkLst>
            <pc:docMk/>
            <pc:sldMk cId="3889616800" sldId="370"/>
            <ac:spMk id="21" creationId="{BE4A9AB2-B7AE-48EB-AE6D-DC9E47D101DE}"/>
          </ac:spMkLst>
        </pc:spChg>
        <pc:spChg chg="add mod">
          <ac:chgData name=" " userId="4619f5d3-a278-48a2-998f-258564ebce46" providerId="ADAL" clId="{DFD02907-E612-438F-BBAD-1735E2709EB2}" dt="2019-06-06T19:29:06.944" v="5543" actId="20577"/>
          <ac:spMkLst>
            <pc:docMk/>
            <pc:sldMk cId="3889616800" sldId="370"/>
            <ac:spMk id="22" creationId="{FB260241-78C9-48E6-9A84-F5F5321B1323}"/>
          </ac:spMkLst>
        </pc:spChg>
        <pc:spChg chg="add mod">
          <ac:chgData name=" " userId="4619f5d3-a278-48a2-998f-258564ebce46" providerId="ADAL" clId="{DFD02907-E612-438F-BBAD-1735E2709EB2}" dt="2019-06-06T19:30:17.997" v="5562" actId="1076"/>
          <ac:spMkLst>
            <pc:docMk/>
            <pc:sldMk cId="3889616800" sldId="370"/>
            <ac:spMk id="23" creationId="{8CACCADB-2270-4E88-982D-09DBC5D01A4A}"/>
          </ac:spMkLst>
        </pc:spChg>
        <pc:picChg chg="add del mod">
          <ac:chgData name=" " userId="4619f5d3-a278-48a2-998f-258564ebce46" providerId="ADAL" clId="{DFD02907-E612-438F-BBAD-1735E2709EB2}" dt="2019-06-06T19:14:26.841" v="5208" actId="478"/>
          <ac:picMkLst>
            <pc:docMk/>
            <pc:sldMk cId="3889616800" sldId="370"/>
            <ac:picMk id="8" creationId="{F92A936D-A364-48B2-A43B-BFF8434F58FA}"/>
          </ac:picMkLst>
        </pc:picChg>
        <pc:picChg chg="add del mod">
          <ac:chgData name=" " userId="4619f5d3-a278-48a2-998f-258564ebce46" providerId="ADAL" clId="{DFD02907-E612-438F-BBAD-1735E2709EB2}" dt="2019-06-06T19:24:08.012" v="5353"/>
          <ac:picMkLst>
            <pc:docMk/>
            <pc:sldMk cId="3889616800" sldId="370"/>
            <ac:picMk id="10" creationId="{B705FD7C-DFCD-4B37-A23F-3B9FC075DC4F}"/>
          </ac:picMkLst>
        </pc:picChg>
        <pc:picChg chg="add del mod">
          <ac:chgData name=" " userId="4619f5d3-a278-48a2-998f-258564ebce46" providerId="ADAL" clId="{DFD02907-E612-438F-BBAD-1735E2709EB2}" dt="2019-06-06T19:24:12.556" v="5355"/>
          <ac:picMkLst>
            <pc:docMk/>
            <pc:sldMk cId="3889616800" sldId="370"/>
            <ac:picMk id="13" creationId="{CBD6565F-0B11-4E6A-8594-437D6F330910}"/>
          </ac:picMkLst>
        </pc:picChg>
        <pc:picChg chg="add mod">
          <ac:chgData name=" " userId="4619f5d3-a278-48a2-998f-258564ebce46" providerId="ADAL" clId="{DFD02907-E612-438F-BBAD-1735E2709EB2}" dt="2019-06-06T19:25:31.689" v="5369" actId="1076"/>
          <ac:picMkLst>
            <pc:docMk/>
            <pc:sldMk cId="3889616800" sldId="370"/>
            <ac:picMk id="16" creationId="{8985BEED-D772-4CEA-80A6-92C9833783B4}"/>
          </ac:picMkLst>
        </pc:picChg>
        <pc:picChg chg="add del mod">
          <ac:chgData name=" " userId="4619f5d3-a278-48a2-998f-258564ebce46" providerId="ADAL" clId="{DFD02907-E612-438F-BBAD-1735E2709EB2}" dt="2019-06-06T19:24:27.329" v="5359" actId="478"/>
          <ac:picMkLst>
            <pc:docMk/>
            <pc:sldMk cId="3889616800" sldId="370"/>
            <ac:picMk id="17" creationId="{4D991AE1-9DBB-406F-A435-7E0AA828F00C}"/>
          </ac:picMkLst>
        </pc:picChg>
      </pc:sldChg>
      <pc:sldChg chg="addSp delSp modSp add ord modAnim">
        <pc:chgData name=" " userId="4619f5d3-a278-48a2-998f-258564ebce46" providerId="ADAL" clId="{DFD02907-E612-438F-BBAD-1735E2709EB2}" dt="2019-06-06T20:14:57.266" v="6326"/>
        <pc:sldMkLst>
          <pc:docMk/>
          <pc:sldMk cId="1619930464" sldId="371"/>
        </pc:sldMkLst>
        <pc:spChg chg="del">
          <ac:chgData name=" " userId="4619f5d3-a278-48a2-998f-258564ebce46" providerId="ADAL" clId="{DFD02907-E612-438F-BBAD-1735E2709EB2}" dt="2019-06-06T19:15:36.444" v="5230"/>
          <ac:spMkLst>
            <pc:docMk/>
            <pc:sldMk cId="1619930464" sldId="371"/>
            <ac:spMk id="2" creationId="{87297598-40B4-4E7C-B0BA-B24B1FEA87A2}"/>
          </ac:spMkLst>
        </pc:spChg>
        <pc:spChg chg="del">
          <ac:chgData name=" " userId="4619f5d3-a278-48a2-998f-258564ebce46" providerId="ADAL" clId="{DFD02907-E612-438F-BBAD-1735E2709EB2}" dt="2019-06-06T19:20:07.315" v="5236"/>
          <ac:spMkLst>
            <pc:docMk/>
            <pc:sldMk cId="1619930464" sldId="371"/>
            <ac:spMk id="3" creationId="{D79CF4E3-561F-4399-AE7F-EB28019ECC50}"/>
          </ac:spMkLst>
        </pc:spChg>
        <pc:spChg chg="mod">
          <ac:chgData name=" " userId="4619f5d3-a278-48a2-998f-258564ebce46" providerId="ADAL" clId="{DFD02907-E612-438F-BBAD-1735E2709EB2}" dt="2019-06-06T19:23:25.859" v="5346" actId="1076"/>
          <ac:spMkLst>
            <pc:docMk/>
            <pc:sldMk cId="1619930464" sldId="371"/>
            <ac:spMk id="5" creationId="{CF4A731C-0800-44FA-A0FF-E10C8D0D6DB4}"/>
          </ac:spMkLst>
        </pc:spChg>
        <pc:spChg chg="mod">
          <ac:chgData name=" " userId="4619f5d3-a278-48a2-998f-258564ebce46" providerId="ADAL" clId="{DFD02907-E612-438F-BBAD-1735E2709EB2}" dt="2019-06-06T20:08:00.250" v="6160" actId="20577"/>
          <ac:spMkLst>
            <pc:docMk/>
            <pc:sldMk cId="1619930464" sldId="371"/>
            <ac:spMk id="7" creationId="{519AB5A4-A19B-4BC8-BEAA-B005FD70FD17}"/>
          </ac:spMkLst>
        </pc:spChg>
        <pc:spChg chg="add mod">
          <ac:chgData name=" " userId="4619f5d3-a278-48a2-998f-258564ebce46" providerId="ADAL" clId="{DFD02907-E612-438F-BBAD-1735E2709EB2}" dt="2019-06-06T19:21:14.728" v="5290" actId="207"/>
          <ac:spMkLst>
            <pc:docMk/>
            <pc:sldMk cId="1619930464" sldId="371"/>
            <ac:spMk id="11" creationId="{A4CC021F-850B-4238-BF8C-FDCB702AD3AC}"/>
          </ac:spMkLst>
        </pc:spChg>
        <pc:spChg chg="add mod">
          <ac:chgData name=" " userId="4619f5d3-a278-48a2-998f-258564ebce46" providerId="ADAL" clId="{DFD02907-E612-438F-BBAD-1735E2709EB2}" dt="2019-06-06T19:21:50.957" v="5315" actId="1076"/>
          <ac:spMkLst>
            <pc:docMk/>
            <pc:sldMk cId="1619930464" sldId="371"/>
            <ac:spMk id="12" creationId="{88D60DA4-E614-493D-B400-CEF2D3019E8A}"/>
          </ac:spMkLst>
        </pc:spChg>
        <pc:spChg chg="add mod">
          <ac:chgData name=" " userId="4619f5d3-a278-48a2-998f-258564ebce46" providerId="ADAL" clId="{DFD02907-E612-438F-BBAD-1735E2709EB2}" dt="2019-06-06T19:23:15.183" v="5342" actId="14100"/>
          <ac:spMkLst>
            <pc:docMk/>
            <pc:sldMk cId="1619930464" sldId="371"/>
            <ac:spMk id="13" creationId="{DB57E527-EAC5-4D5C-97F9-272E69DC52BE}"/>
          </ac:spMkLst>
        </pc:spChg>
        <pc:spChg chg="add mod">
          <ac:chgData name=" " userId="4619f5d3-a278-48a2-998f-258564ebce46" providerId="ADAL" clId="{DFD02907-E612-438F-BBAD-1735E2709EB2}" dt="2019-06-06T19:23:15.183" v="5342" actId="14100"/>
          <ac:spMkLst>
            <pc:docMk/>
            <pc:sldMk cId="1619930464" sldId="371"/>
            <ac:spMk id="14" creationId="{9EB2C1D6-BBA5-45BC-8374-3C785F0DD9AB}"/>
          </ac:spMkLst>
        </pc:spChg>
        <pc:spChg chg="add mod">
          <ac:chgData name=" " userId="4619f5d3-a278-48a2-998f-258564ebce46" providerId="ADAL" clId="{DFD02907-E612-438F-BBAD-1735E2709EB2}" dt="2019-06-06T19:23:15.183" v="5342" actId="14100"/>
          <ac:spMkLst>
            <pc:docMk/>
            <pc:sldMk cId="1619930464" sldId="371"/>
            <ac:spMk id="15" creationId="{7B7EE315-CA1D-4BEF-AA60-3EDD4F92A7F6}"/>
          </ac:spMkLst>
        </pc:spChg>
        <pc:spChg chg="add mod">
          <ac:chgData name=" " userId="4619f5d3-a278-48a2-998f-258564ebce46" providerId="ADAL" clId="{DFD02907-E612-438F-BBAD-1735E2709EB2}" dt="2019-06-06T19:23:15.183" v="5342" actId="14100"/>
          <ac:spMkLst>
            <pc:docMk/>
            <pc:sldMk cId="1619930464" sldId="371"/>
            <ac:spMk id="16" creationId="{91696147-1DF0-4420-88A3-110EF6F0B73F}"/>
          </ac:spMkLst>
        </pc:spChg>
        <pc:spChg chg="add mod">
          <ac:chgData name=" " userId="4619f5d3-a278-48a2-998f-258564ebce46" providerId="ADAL" clId="{DFD02907-E612-438F-BBAD-1735E2709EB2}" dt="2019-06-06T19:28:23.443" v="5522" actId="20577"/>
          <ac:spMkLst>
            <pc:docMk/>
            <pc:sldMk cId="1619930464" sldId="371"/>
            <ac:spMk id="17" creationId="{351EFF3D-2765-43EC-96B2-B3B7564B38DC}"/>
          </ac:spMkLst>
        </pc:spChg>
        <pc:spChg chg="add mod">
          <ac:chgData name=" " userId="4619f5d3-a278-48a2-998f-258564ebce46" providerId="ADAL" clId="{DFD02907-E612-438F-BBAD-1735E2709EB2}" dt="2019-06-06T20:09:01.786" v="6204" actId="1076"/>
          <ac:spMkLst>
            <pc:docMk/>
            <pc:sldMk cId="1619930464" sldId="371"/>
            <ac:spMk id="18" creationId="{5F8E0523-8C8E-4896-821C-FE93DB1BA76B}"/>
          </ac:spMkLst>
        </pc:spChg>
        <pc:spChg chg="add mod">
          <ac:chgData name=" " userId="4619f5d3-a278-48a2-998f-258564ebce46" providerId="ADAL" clId="{DFD02907-E612-438F-BBAD-1735E2709EB2}" dt="2019-06-06T20:09:32.313" v="6256" actId="14100"/>
          <ac:spMkLst>
            <pc:docMk/>
            <pc:sldMk cId="1619930464" sldId="371"/>
            <ac:spMk id="19" creationId="{7ACC44AE-A62E-4C63-BBE0-D161A66B6AA1}"/>
          </ac:spMkLst>
        </pc:spChg>
        <pc:spChg chg="add del">
          <ac:chgData name=" " userId="4619f5d3-a278-48a2-998f-258564ebce46" providerId="ADAL" clId="{DFD02907-E612-438F-BBAD-1735E2709EB2}" dt="2019-06-06T20:11:05.801" v="6271" actId="478"/>
          <ac:spMkLst>
            <pc:docMk/>
            <pc:sldMk cId="1619930464" sldId="371"/>
            <ac:spMk id="25" creationId="{A6FF4A59-46C1-40A3-9056-2DEBF1013282}"/>
          </ac:spMkLst>
        </pc:spChg>
        <pc:spChg chg="add del mod">
          <ac:chgData name=" " userId="4619f5d3-a278-48a2-998f-258564ebce46" providerId="ADAL" clId="{DFD02907-E612-438F-BBAD-1735E2709EB2}" dt="2019-06-06T20:11:03.534" v="6270" actId="478"/>
          <ac:spMkLst>
            <pc:docMk/>
            <pc:sldMk cId="1619930464" sldId="371"/>
            <ac:spMk id="26" creationId="{7D614969-7484-4AF2-81DE-34230AA93BF4}"/>
          </ac:spMkLst>
        </pc:spChg>
        <pc:spChg chg="add mod">
          <ac:chgData name=" " userId="4619f5d3-a278-48a2-998f-258564ebce46" providerId="ADAL" clId="{DFD02907-E612-438F-BBAD-1735E2709EB2}" dt="2019-06-06T20:14:00.767" v="6317" actId="1076"/>
          <ac:spMkLst>
            <pc:docMk/>
            <pc:sldMk cId="1619930464" sldId="371"/>
            <ac:spMk id="30" creationId="{E4678317-171B-471F-A673-D0C10BF5A6C7}"/>
          </ac:spMkLst>
        </pc:spChg>
        <pc:picChg chg="add mod">
          <ac:chgData name=" " userId="4619f5d3-a278-48a2-998f-258564ebce46" providerId="ADAL" clId="{DFD02907-E612-438F-BBAD-1735E2709EB2}" dt="2019-06-06T19:23:23.530" v="5344" actId="1076"/>
          <ac:picMkLst>
            <pc:docMk/>
            <pc:sldMk cId="1619930464" sldId="371"/>
            <ac:picMk id="8" creationId="{7D991B20-2C0B-42FA-8516-79B81C5CFEF1}"/>
          </ac:picMkLst>
        </pc:picChg>
        <pc:picChg chg="add del">
          <ac:chgData name=" " userId="4619f5d3-a278-48a2-998f-258564ebce46" providerId="ADAL" clId="{DFD02907-E612-438F-BBAD-1735E2709EB2}" dt="2019-06-06T19:20:06.253" v="5235"/>
          <ac:picMkLst>
            <pc:docMk/>
            <pc:sldMk cId="1619930464" sldId="371"/>
            <ac:picMk id="9" creationId="{748FD15B-2582-4A02-98AF-52F66F8CA700}"/>
          </ac:picMkLst>
        </pc:picChg>
        <pc:picChg chg="add mod">
          <ac:chgData name=" " userId="4619f5d3-a278-48a2-998f-258564ebce46" providerId="ADAL" clId="{DFD02907-E612-438F-BBAD-1735E2709EB2}" dt="2019-06-06T19:23:15.183" v="5342" actId="14100"/>
          <ac:picMkLst>
            <pc:docMk/>
            <pc:sldMk cId="1619930464" sldId="371"/>
            <ac:picMk id="10" creationId="{CC0CF3FF-E2CF-4692-BC1A-705729296BF7}"/>
          </ac:picMkLst>
        </pc:picChg>
        <pc:cxnChg chg="add mod">
          <ac:chgData name=" " userId="4619f5d3-a278-48a2-998f-258564ebce46" providerId="ADAL" clId="{DFD02907-E612-438F-BBAD-1735E2709EB2}" dt="2019-06-06T20:10:37.247" v="6265" actId="208"/>
          <ac:cxnSpMkLst>
            <pc:docMk/>
            <pc:sldMk cId="1619930464" sldId="371"/>
            <ac:cxnSpMk id="21" creationId="{0F7B621E-3F1F-4E5C-96CF-0D9C13DB8A9F}"/>
          </ac:cxnSpMkLst>
        </pc:cxnChg>
        <pc:cxnChg chg="add mod">
          <ac:chgData name=" " userId="4619f5d3-a278-48a2-998f-258564ebce46" providerId="ADAL" clId="{DFD02907-E612-438F-BBAD-1735E2709EB2}" dt="2019-06-06T20:10:18.651" v="6263" actId="1582"/>
          <ac:cxnSpMkLst>
            <pc:docMk/>
            <pc:sldMk cId="1619930464" sldId="371"/>
            <ac:cxnSpMk id="22" creationId="{1D3EC163-6392-47F5-8982-28BB86B9DA9C}"/>
          </ac:cxnSpMkLst>
        </pc:cxnChg>
        <pc:cxnChg chg="add mod">
          <ac:chgData name=" " userId="4619f5d3-a278-48a2-998f-258564ebce46" providerId="ADAL" clId="{DFD02907-E612-438F-BBAD-1735E2709EB2}" dt="2019-06-06T20:13:46.826" v="6300" actId="1076"/>
          <ac:cxnSpMkLst>
            <pc:docMk/>
            <pc:sldMk cId="1619930464" sldId="371"/>
            <ac:cxnSpMk id="28" creationId="{8FC3C2AA-720D-41E9-8C97-18DA63A0AE6E}"/>
          </ac:cxnSpMkLst>
        </pc:cxnChg>
      </pc:sldChg>
      <pc:sldChg chg="addSp delSp modSp add modNotesTx">
        <pc:chgData name=" " userId="4619f5d3-a278-48a2-998f-258564ebce46" providerId="ADAL" clId="{DFD02907-E612-438F-BBAD-1735E2709EB2}" dt="2019-06-06T20:48:29.862" v="6832" actId="478"/>
        <pc:sldMkLst>
          <pc:docMk/>
          <pc:sldMk cId="4234040738" sldId="374"/>
        </pc:sldMkLst>
        <pc:spChg chg="add mod">
          <ac:chgData name=" " userId="4619f5d3-a278-48a2-998f-258564ebce46" providerId="ADAL" clId="{DFD02907-E612-438F-BBAD-1735E2709EB2}" dt="2019-06-06T20:21:46.954" v="6662" actId="20577"/>
          <ac:spMkLst>
            <pc:docMk/>
            <pc:sldMk cId="4234040738" sldId="374"/>
            <ac:spMk id="2" creationId="{96A28AE5-A663-4BBF-88C1-4684E8943502}"/>
          </ac:spMkLst>
        </pc:spChg>
        <pc:spChg chg="add mod">
          <ac:chgData name=" " userId="4619f5d3-a278-48a2-998f-258564ebce46" providerId="ADAL" clId="{DFD02907-E612-438F-BBAD-1735E2709EB2}" dt="2019-06-06T19:36:31.767" v="5783" actId="164"/>
          <ac:spMkLst>
            <pc:docMk/>
            <pc:sldMk cId="4234040738" sldId="374"/>
            <ac:spMk id="3" creationId="{C8EB7CB9-4604-4D2D-B730-6867FBFD764F}"/>
          </ac:spMkLst>
        </pc:spChg>
        <pc:spChg chg="del mod">
          <ac:chgData name=" " userId="4619f5d3-a278-48a2-998f-258564ebce46" providerId="ADAL" clId="{DFD02907-E612-438F-BBAD-1735E2709EB2}" dt="2019-06-06T20:48:29.862" v="6832" actId="478"/>
          <ac:spMkLst>
            <pc:docMk/>
            <pc:sldMk cId="4234040738" sldId="374"/>
            <ac:spMk id="10" creationId="{1A194744-3FC4-4568-B7EF-58671AB8BCDB}"/>
          </ac:spMkLst>
        </pc:spChg>
        <pc:spChg chg="del">
          <ac:chgData name=" " userId="4619f5d3-a278-48a2-998f-258564ebce46" providerId="ADAL" clId="{DFD02907-E612-438F-BBAD-1735E2709EB2}" dt="2019-06-06T19:34:23.162" v="5724" actId="478"/>
          <ac:spMkLst>
            <pc:docMk/>
            <pc:sldMk cId="4234040738" sldId="374"/>
            <ac:spMk id="19" creationId="{2777E4B1-A7F1-4E0F-8D35-152F8A483783}"/>
          </ac:spMkLst>
        </pc:spChg>
        <pc:spChg chg="mod ord">
          <ac:chgData name=" " userId="4619f5d3-a278-48a2-998f-258564ebce46" providerId="ADAL" clId="{DFD02907-E612-438F-BBAD-1735E2709EB2}" dt="2019-06-06T19:36:58.519" v="5789" actId="166"/>
          <ac:spMkLst>
            <pc:docMk/>
            <pc:sldMk cId="4234040738" sldId="374"/>
            <ac:spMk id="20" creationId="{85747AD6-CB41-4914-94C1-509B25D30938}"/>
          </ac:spMkLst>
        </pc:spChg>
        <pc:grpChg chg="add mod ord">
          <ac:chgData name=" " userId="4619f5d3-a278-48a2-998f-258564ebce46" providerId="ADAL" clId="{DFD02907-E612-438F-BBAD-1735E2709EB2}" dt="2019-06-06T20:21:31.855" v="6632" actId="167"/>
          <ac:grpSpMkLst>
            <pc:docMk/>
            <pc:sldMk cId="4234040738" sldId="374"/>
            <ac:grpSpMk id="7" creationId="{2659E810-415D-46BE-8110-98F237824364}"/>
          </ac:grpSpMkLst>
        </pc:grpChg>
        <pc:picChg chg="del">
          <ac:chgData name=" " userId="4619f5d3-a278-48a2-998f-258564ebce46" providerId="ADAL" clId="{DFD02907-E612-438F-BBAD-1735E2709EB2}" dt="2019-06-06T19:34:11.502" v="5719" actId="478"/>
          <ac:picMkLst>
            <pc:docMk/>
            <pc:sldMk cId="4234040738" sldId="374"/>
            <ac:picMk id="11" creationId="{0BCACBBD-FFA9-4FAD-AFFC-05F00A9241A2}"/>
          </ac:picMkLst>
        </pc:picChg>
        <pc:picChg chg="del">
          <ac:chgData name=" " userId="4619f5d3-a278-48a2-998f-258564ebce46" providerId="ADAL" clId="{DFD02907-E612-438F-BBAD-1735E2709EB2}" dt="2019-06-06T19:34:13.409" v="5720" actId="478"/>
          <ac:picMkLst>
            <pc:docMk/>
            <pc:sldMk cId="4234040738" sldId="374"/>
            <ac:picMk id="12" creationId="{7CFE0AE3-9754-4494-AAAF-AF6E727E88C1}"/>
          </ac:picMkLst>
        </pc:picChg>
        <pc:picChg chg="add mod">
          <ac:chgData name=" " userId="4619f5d3-a278-48a2-998f-258564ebce46" providerId="ADAL" clId="{DFD02907-E612-438F-BBAD-1735E2709EB2}" dt="2019-06-06T20:22:18.797" v="6667" actId="1076"/>
          <ac:picMkLst>
            <pc:docMk/>
            <pc:sldMk cId="4234040738" sldId="374"/>
            <ac:picMk id="13" creationId="{72A7DE2F-3789-4B10-B3B8-BD65B217665F}"/>
          </ac:picMkLst>
        </pc:picChg>
        <pc:picChg chg="add mod ord">
          <ac:chgData name=" " userId="4619f5d3-a278-48a2-998f-258564ebce46" providerId="ADAL" clId="{DFD02907-E612-438F-BBAD-1735E2709EB2}" dt="2019-06-06T19:36:38.377" v="5784" actId="167"/>
          <ac:picMkLst>
            <pc:docMk/>
            <pc:sldMk cId="4234040738" sldId="374"/>
            <ac:picMk id="15" creationId="{72E28957-0C99-4695-8FC3-6CAFD6DE36FB}"/>
          </ac:picMkLst>
        </pc:picChg>
        <pc:picChg chg="del">
          <ac:chgData name=" " userId="4619f5d3-a278-48a2-998f-258564ebce46" providerId="ADAL" clId="{DFD02907-E612-438F-BBAD-1735E2709EB2}" dt="2019-06-06T19:34:09.345" v="5718" actId="478"/>
          <ac:picMkLst>
            <pc:docMk/>
            <pc:sldMk cId="4234040738" sldId="374"/>
            <ac:picMk id="16" creationId="{2F87FF49-6192-4B21-9864-8AF67AA7D407}"/>
          </ac:picMkLst>
        </pc:picChg>
      </pc:sldChg>
      <pc:sldChg chg="addSp delSp modSp add">
        <pc:chgData name=" " userId="4619f5d3-a278-48a2-998f-258564ebce46" providerId="ADAL" clId="{DFD02907-E612-438F-BBAD-1735E2709EB2}" dt="2019-06-06T20:50:14.242" v="6857" actId="20577"/>
        <pc:sldMkLst>
          <pc:docMk/>
          <pc:sldMk cId="1801475864" sldId="375"/>
        </pc:sldMkLst>
        <pc:spChg chg="mod">
          <ac:chgData name=" " userId="4619f5d3-a278-48a2-998f-258564ebce46" providerId="ADAL" clId="{DFD02907-E612-438F-BBAD-1735E2709EB2}" dt="2019-06-06T19:59:47.604" v="6041" actId="207"/>
          <ac:spMkLst>
            <pc:docMk/>
            <pc:sldMk cId="1801475864" sldId="375"/>
            <ac:spMk id="6" creationId="{DCB97680-CF80-466D-832D-D5019FA928A1}"/>
          </ac:spMkLst>
        </pc:spChg>
        <pc:spChg chg="add del mod">
          <ac:chgData name=" " userId="4619f5d3-a278-48a2-998f-258564ebce46" providerId="ADAL" clId="{DFD02907-E612-438F-BBAD-1735E2709EB2}" dt="2019-06-06T19:43:23.125" v="5796"/>
          <ac:spMkLst>
            <pc:docMk/>
            <pc:sldMk cId="1801475864" sldId="375"/>
            <ac:spMk id="7" creationId="{EA211ADA-044F-4034-A146-901C38CD7047}"/>
          </ac:spMkLst>
        </pc:spChg>
        <pc:spChg chg="add del mod">
          <ac:chgData name=" " userId="4619f5d3-a278-48a2-998f-258564ebce46" providerId="ADAL" clId="{DFD02907-E612-438F-BBAD-1735E2709EB2}" dt="2019-06-06T19:46:52.809" v="5845"/>
          <ac:spMkLst>
            <pc:docMk/>
            <pc:sldMk cId="1801475864" sldId="375"/>
            <ac:spMk id="9" creationId="{808DD1A9-AB71-47E5-84BF-80EC15D331FC}"/>
          </ac:spMkLst>
        </pc:spChg>
        <pc:spChg chg="add del mod">
          <ac:chgData name=" " userId="4619f5d3-a278-48a2-998f-258564ebce46" providerId="ADAL" clId="{DFD02907-E612-438F-BBAD-1735E2709EB2}" dt="2019-06-06T19:48:20.321" v="5853" actId="478"/>
          <ac:spMkLst>
            <pc:docMk/>
            <pc:sldMk cId="1801475864" sldId="375"/>
            <ac:spMk id="13" creationId="{ACE666F0-7E66-419F-83D8-9B37ADCE548F}"/>
          </ac:spMkLst>
        </pc:spChg>
        <pc:spChg chg="add del mod">
          <ac:chgData name=" " userId="4619f5d3-a278-48a2-998f-258564ebce46" providerId="ADAL" clId="{DFD02907-E612-438F-BBAD-1735E2709EB2}" dt="2019-06-06T20:24:19.780" v="6672" actId="478"/>
          <ac:spMkLst>
            <pc:docMk/>
            <pc:sldMk cId="1801475864" sldId="375"/>
            <ac:spMk id="14" creationId="{8EDC98E6-BF8A-4208-A392-D8294E5940F6}"/>
          </ac:spMkLst>
        </pc:spChg>
        <pc:spChg chg="add mod">
          <ac:chgData name=" " userId="4619f5d3-a278-48a2-998f-258564ebce46" providerId="ADAL" clId="{DFD02907-E612-438F-BBAD-1735E2709EB2}" dt="2019-06-06T20:50:14.242" v="6857" actId="20577"/>
          <ac:spMkLst>
            <pc:docMk/>
            <pc:sldMk cId="1801475864" sldId="375"/>
            <ac:spMk id="17" creationId="{A6B33723-6438-4A39-BC4B-E1064C4EC4CC}"/>
          </ac:spMkLst>
        </pc:spChg>
        <pc:spChg chg="del">
          <ac:chgData name=" " userId="4619f5d3-a278-48a2-998f-258564ebce46" providerId="ADAL" clId="{DFD02907-E612-438F-BBAD-1735E2709EB2}" dt="2019-06-06T19:43:16.498" v="5795" actId="478"/>
          <ac:spMkLst>
            <pc:docMk/>
            <pc:sldMk cId="1801475864" sldId="375"/>
            <ac:spMk id="19" creationId="{CBB1C9E3-DE77-4D10-8FA7-53C3409DF9B5}"/>
          </ac:spMkLst>
        </pc:spChg>
        <pc:spChg chg="del">
          <ac:chgData name=" " userId="4619f5d3-a278-48a2-998f-258564ebce46" providerId="ADAL" clId="{DFD02907-E612-438F-BBAD-1735E2709EB2}" dt="2019-06-06T19:43:16.498" v="5795" actId="478"/>
          <ac:spMkLst>
            <pc:docMk/>
            <pc:sldMk cId="1801475864" sldId="375"/>
            <ac:spMk id="20" creationId="{4DCE9CA0-8982-4A51-AC03-1F41096C0831}"/>
          </ac:spMkLst>
        </pc:spChg>
        <pc:spChg chg="del">
          <ac:chgData name=" " userId="4619f5d3-a278-48a2-998f-258564ebce46" providerId="ADAL" clId="{DFD02907-E612-438F-BBAD-1735E2709EB2}" dt="2019-06-06T19:43:16.498" v="5795" actId="478"/>
          <ac:spMkLst>
            <pc:docMk/>
            <pc:sldMk cId="1801475864" sldId="375"/>
            <ac:spMk id="21" creationId="{BE4A9AB2-B7AE-48EB-AE6D-DC9E47D101DE}"/>
          </ac:spMkLst>
        </pc:spChg>
        <pc:spChg chg="del">
          <ac:chgData name=" " userId="4619f5d3-a278-48a2-998f-258564ebce46" providerId="ADAL" clId="{DFD02907-E612-438F-BBAD-1735E2709EB2}" dt="2019-06-06T19:43:16.498" v="5795" actId="478"/>
          <ac:spMkLst>
            <pc:docMk/>
            <pc:sldMk cId="1801475864" sldId="375"/>
            <ac:spMk id="22" creationId="{FB260241-78C9-48E6-9A84-F5F5321B1323}"/>
          </ac:spMkLst>
        </pc:spChg>
        <pc:spChg chg="del">
          <ac:chgData name=" " userId="4619f5d3-a278-48a2-998f-258564ebce46" providerId="ADAL" clId="{DFD02907-E612-438F-BBAD-1735E2709EB2}" dt="2019-06-06T19:43:16.498" v="5795" actId="478"/>
          <ac:spMkLst>
            <pc:docMk/>
            <pc:sldMk cId="1801475864" sldId="375"/>
            <ac:spMk id="23" creationId="{8CACCADB-2270-4E88-982D-09DBC5D01A4A}"/>
          </ac:spMkLst>
        </pc:spChg>
        <pc:graphicFrameChg chg="add">
          <ac:chgData name=" " userId="4619f5d3-a278-48a2-998f-258564ebce46" providerId="ADAL" clId="{DFD02907-E612-438F-BBAD-1735E2709EB2}" dt="2019-06-06T19:44:12.952" v="5797"/>
          <ac:graphicFrameMkLst>
            <pc:docMk/>
            <pc:sldMk cId="1801475864" sldId="375"/>
            <ac:graphicFrameMk id="18" creationId="{5876407C-9EE0-45D3-BB09-2372D0AE2BA7}"/>
          </ac:graphicFrameMkLst>
        </pc:graphicFrameChg>
        <pc:graphicFrameChg chg="add mod">
          <ac:chgData name=" " userId="4619f5d3-a278-48a2-998f-258564ebce46" providerId="ADAL" clId="{DFD02907-E612-438F-BBAD-1735E2709EB2}" dt="2019-06-06T19:45:20.251" v="5807" actId="1076"/>
          <ac:graphicFrameMkLst>
            <pc:docMk/>
            <pc:sldMk cId="1801475864" sldId="375"/>
            <ac:graphicFrameMk id="24" creationId="{5876407C-9EE0-45D3-BB09-2372D0AE2BA7}"/>
          </ac:graphicFrameMkLst>
        </pc:graphicFrameChg>
        <pc:graphicFrameChg chg="add">
          <ac:chgData name=" " userId="4619f5d3-a278-48a2-998f-258564ebce46" providerId="ADAL" clId="{DFD02907-E612-438F-BBAD-1735E2709EB2}" dt="2019-06-06T19:45:23.204" v="5808"/>
          <ac:graphicFrameMkLst>
            <pc:docMk/>
            <pc:sldMk cId="1801475864" sldId="375"/>
            <ac:graphicFrameMk id="25" creationId="{5876407C-9EE0-45D3-BB09-2372D0AE2BA7}"/>
          </ac:graphicFrameMkLst>
        </pc:graphicFrameChg>
        <pc:graphicFrameChg chg="add del mod">
          <ac:chgData name=" " userId="4619f5d3-a278-48a2-998f-258564ebce46" providerId="ADAL" clId="{DFD02907-E612-438F-BBAD-1735E2709EB2}" dt="2019-06-06T19:45:38.801" v="5821"/>
          <ac:graphicFrameMkLst>
            <pc:docMk/>
            <pc:sldMk cId="1801475864" sldId="375"/>
            <ac:graphicFrameMk id="26" creationId="{5876407C-9EE0-45D3-BB09-2372D0AE2BA7}"/>
          </ac:graphicFrameMkLst>
        </pc:graphicFrameChg>
        <pc:graphicFrameChg chg="add del">
          <ac:chgData name=" " userId="4619f5d3-a278-48a2-998f-258564ebce46" providerId="ADAL" clId="{DFD02907-E612-438F-BBAD-1735E2709EB2}" dt="2019-06-06T19:45:41.350" v="5823"/>
          <ac:graphicFrameMkLst>
            <pc:docMk/>
            <pc:sldMk cId="1801475864" sldId="375"/>
            <ac:graphicFrameMk id="27" creationId="{074308E1-85F3-4E90-9B12-97B6C5E58510}"/>
          </ac:graphicFrameMkLst>
        </pc:graphicFrameChg>
        <pc:graphicFrameChg chg="add del mod">
          <ac:chgData name=" " userId="4619f5d3-a278-48a2-998f-258564ebce46" providerId="ADAL" clId="{DFD02907-E612-438F-BBAD-1735E2709EB2}" dt="2019-06-06T19:46:23.548" v="5842" actId="478"/>
          <ac:graphicFrameMkLst>
            <pc:docMk/>
            <pc:sldMk cId="1801475864" sldId="375"/>
            <ac:graphicFrameMk id="28" creationId="{01EBFFB7-0C9B-447D-BF1E-096E9A2E8AC4}"/>
          </ac:graphicFrameMkLst>
        </pc:graphicFrameChg>
        <pc:graphicFrameChg chg="add del mod">
          <ac:chgData name=" " userId="4619f5d3-a278-48a2-998f-258564ebce46" providerId="ADAL" clId="{DFD02907-E612-438F-BBAD-1735E2709EB2}" dt="2019-06-06T19:48:17.491" v="5852" actId="478"/>
          <ac:graphicFrameMkLst>
            <pc:docMk/>
            <pc:sldMk cId="1801475864" sldId="375"/>
            <ac:graphicFrameMk id="29" creationId="{5876407C-9EE0-45D3-BB09-2372D0AE2BA7}"/>
          </ac:graphicFrameMkLst>
        </pc:graphicFrameChg>
        <pc:graphicFrameChg chg="add del">
          <ac:chgData name=" " userId="4619f5d3-a278-48a2-998f-258564ebce46" providerId="ADAL" clId="{DFD02907-E612-438F-BBAD-1735E2709EB2}" dt="2019-06-06T19:47:32.039" v="5849"/>
          <ac:graphicFrameMkLst>
            <pc:docMk/>
            <pc:sldMk cId="1801475864" sldId="375"/>
            <ac:graphicFrameMk id="30" creationId="{EC55C038-5842-4364-B7A8-FE486A9A0C12}"/>
          </ac:graphicFrameMkLst>
        </pc:graphicFrameChg>
        <pc:graphicFrameChg chg="add mod">
          <ac:chgData name=" " userId="4619f5d3-a278-48a2-998f-258564ebce46" providerId="ADAL" clId="{DFD02907-E612-438F-BBAD-1735E2709EB2}" dt="2019-06-06T19:48:34.909" v="5858" actId="1076"/>
          <ac:graphicFrameMkLst>
            <pc:docMk/>
            <pc:sldMk cId="1801475864" sldId="375"/>
            <ac:graphicFrameMk id="31" creationId="{40F46E7F-4F50-4EE1-A0A7-B202C7CBB49E}"/>
          </ac:graphicFrameMkLst>
        </pc:graphicFrameChg>
        <pc:picChg chg="add del mod">
          <ac:chgData name=" " userId="4619f5d3-a278-48a2-998f-258564ebce46" providerId="ADAL" clId="{DFD02907-E612-438F-BBAD-1735E2709EB2}" dt="2019-06-06T20:24:13.754" v="6670" actId="478"/>
          <ac:picMkLst>
            <pc:docMk/>
            <pc:sldMk cId="1801475864" sldId="375"/>
            <ac:picMk id="11" creationId="{A40C9B8B-89E1-4269-8FCC-5343C94B0996}"/>
          </ac:picMkLst>
        </pc:picChg>
        <pc:picChg chg="add del mod">
          <ac:chgData name=" " userId="4619f5d3-a278-48a2-998f-258564ebce46" providerId="ADAL" clId="{DFD02907-E612-438F-BBAD-1735E2709EB2}" dt="2019-06-06T19:46:05.317" v="5833"/>
          <ac:picMkLst>
            <pc:docMk/>
            <pc:sldMk cId="1801475864" sldId="375"/>
            <ac:picMk id="12" creationId="{8B4647C8-E144-4821-B4AB-85DC9D9322A0}"/>
          </ac:picMkLst>
        </pc:picChg>
        <pc:picChg chg="del mod">
          <ac:chgData name=" " userId="4619f5d3-a278-48a2-998f-258564ebce46" providerId="ADAL" clId="{DFD02907-E612-438F-BBAD-1735E2709EB2}" dt="2019-06-06T19:43:16.498" v="5795" actId="478"/>
          <ac:picMkLst>
            <pc:docMk/>
            <pc:sldMk cId="1801475864" sldId="375"/>
            <ac:picMk id="16" creationId="{8985BEED-D772-4CEA-80A6-92C9833783B4}"/>
          </ac:picMkLst>
        </pc:picChg>
      </pc:sldChg>
      <pc:sldChg chg="modSp add ord">
        <pc:chgData name=" " userId="4619f5d3-a278-48a2-998f-258564ebce46" providerId="ADAL" clId="{DFD02907-E612-438F-BBAD-1735E2709EB2}" dt="2019-06-06T20:56:00.611" v="7175" actId="20577"/>
        <pc:sldMkLst>
          <pc:docMk/>
          <pc:sldMk cId="1748877062" sldId="376"/>
        </pc:sldMkLst>
        <pc:spChg chg="mod">
          <ac:chgData name=" " userId="4619f5d3-a278-48a2-998f-258564ebce46" providerId="ADAL" clId="{DFD02907-E612-438F-BBAD-1735E2709EB2}" dt="2019-06-06T20:56:00.611" v="7175" actId="20577"/>
          <ac:spMkLst>
            <pc:docMk/>
            <pc:sldMk cId="1748877062" sldId="376"/>
            <ac:spMk id="2" creationId="{08DCAE6A-4324-4C83-8290-3F23877BA0C5}"/>
          </ac:spMkLst>
        </pc:spChg>
        <pc:spChg chg="mod">
          <ac:chgData name=" " userId="4619f5d3-a278-48a2-998f-258564ebce46" providerId="ADAL" clId="{DFD02907-E612-438F-BBAD-1735E2709EB2}" dt="2019-06-06T20:49:13.955" v="6848" actId="20577"/>
          <ac:spMkLst>
            <pc:docMk/>
            <pc:sldMk cId="1748877062" sldId="376"/>
            <ac:spMk id="6" creationId="{F88ECB6B-1A0F-441C-A662-FDE340F05EC4}"/>
          </ac:spMkLst>
        </pc:spChg>
      </pc:sld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0" sldId="2147483648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0" sldId="2147483648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0" sldId="2147483648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0" sldId="2147483648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0" sldId="2147483648"/>
            <ac:picMk id="9" creationId="{E1FC6D16-16D6-4C6A-9230-A2960B23ADBC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0" sldId="2147483648"/>
            <ac:picMk id="17" creationId="{00000000-0000-0000-0000-000000000000}"/>
          </ac:picMkLst>
        </pc:pic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0" sldId="2147483648"/>
            <ac:picMk id="4098" creationId="{5799EFFB-9CFC-4797-85AC-DCD44C3AEE04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0" sldId="214748365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0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0" sldId="214748365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2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2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0" sldId="214748365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0" sldId="2147483655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826009964" sldId="214748366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1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1"/>
              <ac:spMk id="8" creationId="{92B996F7-9921-409E-AEE4-D2DF97B83C73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1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826009964" sldId="214748366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2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826009964" sldId="2147483662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1353896245" sldId="214748366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353896245" sldId="2147483665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1980723131" sldId="214748366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980723131" sldId="2147483666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980723131" sldId="2147483666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980723131" sldId="2147483666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980723131" sldId="2147483666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0" sldId="2147483648"/>
              <pc:sldLayoutMk cId="1980723131" sldId="2147483666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0" sldId="2147483648"/>
              <pc:sldLayoutMk cId="1980723131" sldId="2147483666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0" sldId="2147483648"/>
              <pc:sldLayoutMk cId="1980723131" sldId="2147483666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1490291718" sldId="214748366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490291718" sldId="2147483667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490291718" sldId="2147483667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490291718" sldId="2147483667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0" sldId="2147483648"/>
            <pc:sldLayoutMk cId="1506385941" sldId="214748366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0" sldId="2147483648"/>
              <pc:sldLayoutMk cId="1506385941" sldId="2147483668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0" sldId="2147483648"/>
              <pc:sldLayoutMk cId="1506385941" sldId="2147483668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4049504385" sldId="2147483765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49504385" sldId="2147483765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049504385" sldId="2147483765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049504385" sldId="2147483765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4049504385" sldId="2147483765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2365666139" sldId="214748376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365666139" sldId="2147483766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365666139" sldId="2147483766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365666139" sldId="2147483766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3118099817" sldId="214748376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118099817" sldId="2147483767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118099817" sldId="2147483767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118099817" sldId="2147483767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322507007" sldId="214748376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22507007" sldId="2147483768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22507007" sldId="2147483768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22507007" sldId="2147483768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161268869" sldId="214748376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161268869" sldId="2147483769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161268869" sldId="2147483769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161268869" sldId="2147483769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161268869" sldId="2147483769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049504385" sldId="2147483765"/>
              <pc:sldLayoutMk cId="161268869" sldId="2147483769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049504385" sldId="2147483765"/>
              <pc:sldLayoutMk cId="161268869" sldId="2147483769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049504385" sldId="2147483765"/>
              <pc:sldLayoutMk cId="161268869" sldId="2147483769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2902882693" sldId="214748377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902882693" sldId="214748377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902882693" sldId="2147483770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3597727416" sldId="214748377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597727416" sldId="214748377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597727416" sldId="2147483771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3597727416" sldId="2147483771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683457095" sldId="214748377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683457095" sldId="2147483772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4071505181" sldId="214748377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4071505181" sldId="2147483773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49504385" sldId="2147483765"/>
            <pc:sldLayoutMk cId="2419472829" sldId="214748377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49504385" sldId="2147483765"/>
              <pc:sldLayoutMk cId="2419472829" sldId="2147483776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049504385" sldId="2147483765"/>
              <pc:sldLayoutMk cId="2419472829" sldId="2147483776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4276528870" sldId="2147483777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276528870" sldId="2147483777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276528870" sldId="2147483777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276528870" sldId="2147483777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4276528870" sldId="2147483777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229749355" sldId="214748377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9749355" sldId="2147483778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9749355" sldId="2147483778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9749355" sldId="2147483778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225086537" sldId="214748377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5086537" sldId="2147483779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5086537" sldId="2147483779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25086537" sldId="2147483779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4228792304" sldId="214748378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4228792304" sldId="2147483780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4228792304" sldId="214748378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4228792304" sldId="2147483780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2746870799" sldId="214748378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746870799" sldId="2147483781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746870799" sldId="214748378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746870799" sldId="2147483781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746870799" sldId="2147483781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276528870" sldId="2147483777"/>
              <pc:sldLayoutMk cId="2746870799" sldId="2147483781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276528870" sldId="2147483777"/>
              <pc:sldLayoutMk cId="2746870799" sldId="2147483781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276528870" sldId="2147483777"/>
              <pc:sldLayoutMk cId="2746870799" sldId="2147483781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2684596061" sldId="214748378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684596061" sldId="214748378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684596061" sldId="2147483782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1897415336" sldId="214748378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1897415336" sldId="2147483783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1897415336" sldId="2147483783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1897415336" sldId="2147483783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4189707849" sldId="214748378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4189707849" sldId="2147483784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4156887399" sldId="214748378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4156887399" sldId="2147483785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276528870" sldId="2147483777"/>
            <pc:sldLayoutMk cId="2875612584" sldId="214748378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276528870" sldId="2147483777"/>
              <pc:sldLayoutMk cId="2875612584" sldId="2147483788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276528870" sldId="2147483777"/>
              <pc:sldLayoutMk cId="2875612584" sldId="2147483788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1514477690" sldId="2147483789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1514477690" sldId="2147483789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1514477690" sldId="2147483789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1514477690" sldId="2147483789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1514477690" sldId="2147483789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2606108126" sldId="214748379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606108126" sldId="2147483790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606108126" sldId="214748379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606108126" sldId="2147483790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2571596633" sldId="214748379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571596633" sldId="2147483791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571596633" sldId="214748379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571596633" sldId="2147483791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792855932" sldId="214748379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792855932" sldId="2147483792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792855932" sldId="214748379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792855932" sldId="2147483792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2293843815" sldId="214748379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293843815" sldId="2147483793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293843815" sldId="2147483793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293843815" sldId="2147483793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293843815" sldId="2147483793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1514477690" sldId="2147483789"/>
              <pc:sldLayoutMk cId="2293843815" sldId="2147483793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1514477690" sldId="2147483789"/>
              <pc:sldLayoutMk cId="2293843815" sldId="2147483793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1514477690" sldId="2147483789"/>
              <pc:sldLayoutMk cId="2293843815" sldId="2147483793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2807845491" sldId="214748379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807845491" sldId="2147483794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2807845491" sldId="2147483794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3147870395" sldId="214748379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3147870395" sldId="2147483795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3147870395" sldId="2147483795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3147870395" sldId="2147483795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1355197154" sldId="214748379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1355197154" sldId="2147483796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726463521" sldId="214748379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726463521" sldId="2147483797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1514477690" sldId="2147483789"/>
            <pc:sldLayoutMk cId="3368569284" sldId="214748380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1514477690" sldId="2147483789"/>
              <pc:sldLayoutMk cId="3368569284" sldId="2147483800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1514477690" sldId="2147483789"/>
              <pc:sldLayoutMk cId="3368569284" sldId="2147483800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4014925421" sldId="2147483801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014925421" sldId="2147483801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014925421" sldId="2147483801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014925421" sldId="2147483801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4014925421" sldId="2147483801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28234159" sldId="214748380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8234159" sldId="2147483802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8234159" sldId="214748380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8234159" sldId="2147483802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2638008544" sldId="214748380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638008544" sldId="2147483803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638008544" sldId="2147483803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638008544" sldId="2147483803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4196920033" sldId="214748380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4196920033" sldId="2147483804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4196920033" sldId="2147483804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4196920033" sldId="2147483804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126142069" sldId="214748380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126142069" sldId="2147483805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126142069" sldId="2147483805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126142069" sldId="2147483805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126142069" sldId="2147483805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014925421" sldId="2147483801"/>
              <pc:sldLayoutMk cId="126142069" sldId="2147483805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014925421" sldId="2147483801"/>
              <pc:sldLayoutMk cId="126142069" sldId="2147483805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014925421" sldId="2147483801"/>
              <pc:sldLayoutMk cId="126142069" sldId="2147483805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3818019336" sldId="214748380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3818019336" sldId="2147483806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3818019336" sldId="2147483806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2983430453" sldId="214748380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983430453" sldId="2147483807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983430453" sldId="2147483807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983430453" sldId="2147483807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462178339" sldId="214748380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462178339" sldId="2147483808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394277555" sldId="214748380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394277555" sldId="2147483809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014925421" sldId="2147483801"/>
            <pc:sldLayoutMk cId="2928457402" sldId="214748381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014925421" sldId="2147483801"/>
              <pc:sldLayoutMk cId="2928457402" sldId="2147483812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014925421" sldId="2147483801"/>
              <pc:sldLayoutMk cId="2928457402" sldId="2147483812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3168872595" sldId="2147483813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3168872595" sldId="2147483813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3168872595" sldId="2147483813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3168872595" sldId="2147483813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3168872595" sldId="2147483813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1939241779" sldId="214748381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939241779" sldId="2147483814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939241779" sldId="2147483814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939241779" sldId="2147483814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2915455288" sldId="214748381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915455288" sldId="2147483815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915455288" sldId="2147483815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915455288" sldId="2147483815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3272998158" sldId="214748381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3272998158" sldId="2147483816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3272998158" sldId="2147483816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3272998158" sldId="2147483816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1213079104" sldId="214748381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213079104" sldId="2147483817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213079104" sldId="2147483817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213079104" sldId="2147483817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213079104" sldId="2147483817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3168872595" sldId="2147483813"/>
              <pc:sldLayoutMk cId="1213079104" sldId="2147483817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3168872595" sldId="2147483813"/>
              <pc:sldLayoutMk cId="1213079104" sldId="2147483817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3168872595" sldId="2147483813"/>
              <pc:sldLayoutMk cId="1213079104" sldId="2147483817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2928511375" sldId="214748381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928511375" sldId="2147483818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928511375" sldId="2147483818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2378694842" sldId="214748381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378694842" sldId="2147483819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378694842" sldId="2147483819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2378694842" sldId="2147483819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1024135163" sldId="214748382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1024135163" sldId="2147483820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3303822867" sldId="214748382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3303822867" sldId="2147483821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3168872595" sldId="2147483813"/>
            <pc:sldLayoutMk cId="3633579213" sldId="214748382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3168872595" sldId="2147483813"/>
              <pc:sldLayoutMk cId="3633579213" sldId="2147483824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3168872595" sldId="2147483813"/>
              <pc:sldLayoutMk cId="3633579213" sldId="2147483824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4100797268" sldId="2147483825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4100797268" sldId="2147483825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100797268" sldId="2147483825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4100797268" sldId="2147483825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4100797268" sldId="2147483825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2279271206" sldId="214748382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279271206" sldId="2147483826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279271206" sldId="2147483826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279271206" sldId="2147483826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3612019383" sldId="214748382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3612019383" sldId="2147483827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3612019383" sldId="2147483827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3612019383" sldId="2147483827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2987535939" sldId="214748382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987535939" sldId="2147483828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987535939" sldId="2147483828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2987535939" sldId="2147483828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846023824" sldId="214748382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846023824" sldId="2147483829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846023824" sldId="2147483829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846023824" sldId="2147483829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846023824" sldId="2147483829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100797268" sldId="2147483825"/>
              <pc:sldLayoutMk cId="846023824" sldId="2147483829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4100797268" sldId="2147483825"/>
              <pc:sldLayoutMk cId="846023824" sldId="2147483829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100797268" sldId="2147483825"/>
              <pc:sldLayoutMk cId="846023824" sldId="2147483829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706051647" sldId="214748383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706051647" sldId="214748383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706051647" sldId="2147483830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1150281680" sldId="214748383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1150281680" sldId="214748383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1150281680" sldId="2147483831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1150281680" sldId="2147483831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1954141648" sldId="214748383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1954141648" sldId="2147483832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532291461" sldId="214748383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532291461" sldId="2147483833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4100797268" sldId="2147483825"/>
            <pc:sldLayoutMk cId="3075146628" sldId="214748383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4100797268" sldId="2147483825"/>
              <pc:sldLayoutMk cId="3075146628" sldId="2147483836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4100797268" sldId="2147483825"/>
              <pc:sldLayoutMk cId="3075146628" sldId="2147483836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2656459872" sldId="2147483837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656459872" sldId="2147483837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2656459872" sldId="2147483837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2656459872" sldId="2147483837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2656459872" sldId="2147483837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3736090049" sldId="214748383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736090049" sldId="2147483838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736090049" sldId="2147483838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736090049" sldId="2147483838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3296178265" sldId="2147483839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296178265" sldId="2147483839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296178265" sldId="2147483839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296178265" sldId="2147483839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4214668999" sldId="214748384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4214668999" sldId="2147483840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4214668999" sldId="214748384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4214668999" sldId="2147483840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2244925429" sldId="214748384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244925429" sldId="2147483841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244925429" sldId="214748384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244925429" sldId="2147483841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244925429" sldId="2147483841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2656459872" sldId="2147483837"/>
              <pc:sldLayoutMk cId="2244925429" sldId="2147483841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2656459872" sldId="2147483837"/>
              <pc:sldLayoutMk cId="2244925429" sldId="2147483841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2656459872" sldId="2147483837"/>
              <pc:sldLayoutMk cId="2244925429" sldId="2147483841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2354806819" sldId="214748384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354806819" sldId="214748384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354806819" sldId="2147483842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652210638" sldId="214748384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652210638" sldId="2147483843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652210638" sldId="2147483843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652210638" sldId="2147483843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4213001361" sldId="214748384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4213001361" sldId="2147483844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3587475383" sldId="214748384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3587475383" sldId="2147483845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656459872" sldId="2147483837"/>
            <pc:sldLayoutMk cId="2430002785" sldId="2147483848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656459872" sldId="2147483837"/>
              <pc:sldLayoutMk cId="2430002785" sldId="2147483848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2656459872" sldId="2147483837"/>
              <pc:sldLayoutMk cId="2430002785" sldId="2147483848"/>
              <ac:picMk id="9" creationId="{00000000-0000-0000-0000-000000000000}"/>
            </ac:picMkLst>
          </pc:picChg>
        </pc:sldLayoutChg>
      </pc:sldMasterChg>
      <pc:sldMasterChg chg="modSp modSldLayout">
        <pc:chgData name=" " userId="4619f5d3-a278-48a2-998f-258564ebce46" providerId="ADAL" clId="{DFD02907-E612-438F-BBAD-1735E2709EB2}" dt="2019-06-06T17:52:17.785" v="3135"/>
        <pc:sldMasterMkLst>
          <pc:docMk/>
          <pc:sldMasterMk cId="2300507993" sldId="2147483849"/>
        </pc:sldMasterMkLst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2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3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4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5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7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16" creationId="{00000000-0000-0000-0000-000000000000}"/>
          </ac:spMkLst>
        </pc:spChg>
        <pc:spChg chg="mod">
          <ac:chgData name=" " userId="4619f5d3-a278-48a2-998f-258564ebce46" providerId="ADAL" clId="{DFD02907-E612-438F-BBAD-1735E2709EB2}" dt="2019-06-06T17:52:17.785" v="3135"/>
          <ac:spMkLst>
            <pc:docMk/>
            <pc:sldMasterMk cId="2300507993" sldId="2147483849"/>
            <ac:spMk id="18" creationId="{00000000-0000-0000-0000-000000000000}"/>
          </ac:spMkLst>
        </pc:s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2300507993" sldId="2147483849"/>
            <ac:grpSpMk id="8" creationId="{00000000-0000-0000-0000-000000000000}"/>
          </ac:grpSpMkLst>
        </pc:grpChg>
        <pc:grpChg chg="mod">
          <ac:chgData name=" " userId="4619f5d3-a278-48a2-998f-258564ebce46" providerId="ADAL" clId="{DFD02907-E612-438F-BBAD-1735E2709EB2}" dt="2019-06-06T17:52:17.785" v="3135"/>
          <ac:grpSpMkLst>
            <pc:docMk/>
            <pc:sldMasterMk cId="2300507993" sldId="2147483849"/>
            <ac:grpSpMk id="20" creationId="{00000000-0000-0000-0000-000000000000}"/>
          </ac:grpSpMkLst>
        </pc:grpChg>
        <pc:picChg chg="mod">
          <ac:chgData name=" " userId="4619f5d3-a278-48a2-998f-258564ebce46" providerId="ADAL" clId="{DFD02907-E612-438F-BBAD-1735E2709EB2}" dt="2019-06-06T17:52:17.785" v="3135"/>
          <ac:picMkLst>
            <pc:docMk/>
            <pc:sldMasterMk cId="2300507993" sldId="2147483849"/>
            <ac:picMk id="17" creationId="{00000000-0000-0000-0000-000000000000}"/>
          </ac:picMkLst>
        </pc:pic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2142983617" sldId="214748385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142983617" sldId="2147483850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142983617" sldId="2147483850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142983617" sldId="2147483850"/>
              <ac:spMk id="9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2491589136" sldId="2147483851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491589136" sldId="2147483851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491589136" sldId="2147483851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2491589136" sldId="2147483851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3680605271" sldId="2147483852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680605271" sldId="2147483852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680605271" sldId="2147483852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680605271" sldId="2147483852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3207918196" sldId="2147483853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207918196" sldId="2147483853"/>
              <ac:spMk id="2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207918196" sldId="2147483853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207918196" sldId="2147483853"/>
              <ac:spMk id="5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207918196" sldId="2147483853"/>
              <ac:spMk id="11" creationId="{00000000-0000-0000-0000-000000000000}"/>
            </ac:spMkLst>
          </pc:s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2300507993" sldId="2147483849"/>
              <pc:sldLayoutMk cId="3207918196" sldId="2147483853"/>
              <ac:grpSpMk id="10" creationId="{00000000-0000-0000-0000-000000000000}"/>
            </ac:grpSpMkLst>
          </pc:grpChg>
          <pc:grpChg chg="mod">
            <ac:chgData name=" " userId="4619f5d3-a278-48a2-998f-258564ebce46" providerId="ADAL" clId="{DFD02907-E612-438F-BBAD-1735E2709EB2}" dt="2019-06-06T17:52:17.785" v="3135"/>
            <ac:grpSpMkLst>
              <pc:docMk/>
              <pc:sldMasterMk cId="2300507993" sldId="2147483849"/>
              <pc:sldLayoutMk cId="3207918196" sldId="2147483853"/>
              <ac:grpSpMk id="12" creationId="{00000000-0000-0000-0000-000000000000}"/>
            </ac:grpSpMkLst>
          </pc:gr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2300507993" sldId="2147483849"/>
              <pc:sldLayoutMk cId="3207918196" sldId="2147483853"/>
              <ac:picMk id="9" creationId="{00000000-0000-0000-0000-000000000000}"/>
            </ac:picMkLst>
          </pc:pic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1029380379" sldId="2147483854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1029380379" sldId="2147483854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1029380379" sldId="2147483854"/>
              <ac:spMk id="7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4057446467" sldId="2147483855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4057446467" sldId="2147483855"/>
              <ac:spMk id="3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4057446467" sldId="2147483855"/>
              <ac:spMk id="4" creationId="{00000000-0000-0000-0000-000000000000}"/>
            </ac:spMkLst>
          </pc:spChg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4057446467" sldId="2147483855"/>
              <ac:spMk id="8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144268069" sldId="2147483856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144268069" sldId="2147483856"/>
              <ac:spMk id="5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972545763" sldId="2147483857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972545763" sldId="2147483857"/>
              <ac:spMk id="10" creationId="{00000000-0000-0000-0000-000000000000}"/>
            </ac:spMkLst>
          </pc:spChg>
        </pc:sldLayoutChg>
        <pc:sldLayoutChg chg="modSp">
          <pc:chgData name=" " userId="4619f5d3-a278-48a2-998f-258564ebce46" providerId="ADAL" clId="{DFD02907-E612-438F-BBAD-1735E2709EB2}" dt="2019-06-06T17:52:17.785" v="3135"/>
          <pc:sldLayoutMkLst>
            <pc:docMk/>
            <pc:sldMasterMk cId="2300507993" sldId="2147483849"/>
            <pc:sldLayoutMk cId="3258727132" sldId="2147483860"/>
          </pc:sldLayoutMkLst>
          <pc:spChg chg="mod">
            <ac:chgData name=" " userId="4619f5d3-a278-48a2-998f-258564ebce46" providerId="ADAL" clId="{DFD02907-E612-438F-BBAD-1735E2709EB2}" dt="2019-06-06T17:52:17.785" v="3135"/>
            <ac:spMkLst>
              <pc:docMk/>
              <pc:sldMasterMk cId="2300507993" sldId="2147483849"/>
              <pc:sldLayoutMk cId="3258727132" sldId="2147483860"/>
              <ac:spMk id="7" creationId="{00000000-0000-0000-0000-000000000000}"/>
            </ac:spMkLst>
          </pc:spChg>
          <pc:picChg chg="mod">
            <ac:chgData name=" " userId="4619f5d3-a278-48a2-998f-258564ebce46" providerId="ADAL" clId="{DFD02907-E612-438F-BBAD-1735E2709EB2}" dt="2019-06-06T17:52:17.785" v="3135"/>
            <ac:picMkLst>
              <pc:docMk/>
              <pc:sldMasterMk cId="2300507993" sldId="2147483849"/>
              <pc:sldLayoutMk cId="3258727132" sldId="2147483860"/>
              <ac:picMk id="9" creationId="{00000000-0000-0000-0000-000000000000}"/>
            </ac:picMkLst>
          </pc:picChg>
        </pc:sldLayoutChg>
      </pc:sldMasterChg>
    </pc:docChg>
  </pc:docChgLst>
  <pc:docChgLst>
    <pc:chgData name=" " userId="4619f5d3-a278-48a2-998f-258564ebce46" providerId="ADAL" clId="{88F42390-3E7A-459D-B108-039C65D0246E}"/>
    <pc:docChg chg="undo modSld">
      <pc:chgData name=" " userId="4619f5d3-a278-48a2-998f-258564ebce46" providerId="ADAL" clId="{88F42390-3E7A-459D-B108-039C65D0246E}" dt="2019-06-15T13:50:12.472" v="35" actId="1076"/>
      <pc:docMkLst>
        <pc:docMk/>
      </pc:docMkLst>
      <pc:sldChg chg="modSp">
        <pc:chgData name=" " userId="4619f5d3-a278-48a2-998f-258564ebce46" providerId="ADAL" clId="{88F42390-3E7A-459D-B108-039C65D0246E}" dt="2019-06-12T19:27:45.632" v="31" actId="20577"/>
        <pc:sldMkLst>
          <pc:docMk/>
          <pc:sldMk cId="1138669276" sldId="341"/>
        </pc:sldMkLst>
        <pc:spChg chg="mod">
          <ac:chgData name=" " userId="4619f5d3-a278-48a2-998f-258564ebce46" providerId="ADAL" clId="{88F42390-3E7A-459D-B108-039C65D0246E}" dt="2019-06-12T19:27:07.617" v="9" actId="20577"/>
          <ac:spMkLst>
            <pc:docMk/>
            <pc:sldMk cId="1138669276" sldId="341"/>
            <ac:spMk id="23" creationId="{D3CA73A1-5DE7-471A-92FF-DDAE8226DE42}"/>
          </ac:spMkLst>
        </pc:spChg>
        <pc:spChg chg="mod">
          <ac:chgData name=" " userId="4619f5d3-a278-48a2-998f-258564ebce46" providerId="ADAL" clId="{88F42390-3E7A-459D-B108-039C65D0246E}" dt="2019-06-12T19:27:45.632" v="31" actId="20577"/>
          <ac:spMkLst>
            <pc:docMk/>
            <pc:sldMk cId="1138669276" sldId="341"/>
            <ac:spMk id="27" creationId="{461E7479-542A-4320-9158-84510459E16F}"/>
          </ac:spMkLst>
        </pc:spChg>
        <pc:spChg chg="mod">
          <ac:chgData name=" " userId="4619f5d3-a278-48a2-998f-258564ebce46" providerId="ADAL" clId="{88F42390-3E7A-459D-B108-039C65D0246E}" dt="2019-06-12T19:27:24.525" v="21" actId="14100"/>
          <ac:spMkLst>
            <pc:docMk/>
            <pc:sldMk cId="1138669276" sldId="341"/>
            <ac:spMk id="35" creationId="{6EFDFD11-A1CE-4776-8E11-A842C0F0B26E}"/>
          </ac:spMkLst>
        </pc:spChg>
      </pc:sldChg>
      <pc:sldChg chg="addSp modSp">
        <pc:chgData name=" " userId="4619f5d3-a278-48a2-998f-258564ebce46" providerId="ADAL" clId="{88F42390-3E7A-459D-B108-039C65D0246E}" dt="2019-06-15T13:50:12.472" v="35" actId="1076"/>
        <pc:sldMkLst>
          <pc:docMk/>
          <pc:sldMk cId="2972638588" sldId="356"/>
        </pc:sldMkLst>
        <pc:spChg chg="mod">
          <ac:chgData name=" " userId="4619f5d3-a278-48a2-998f-258564ebce46" providerId="ADAL" clId="{88F42390-3E7A-459D-B108-039C65D0246E}" dt="2019-06-15T13:50:10.113" v="33" actId="164"/>
          <ac:spMkLst>
            <pc:docMk/>
            <pc:sldMk cId="2972638588" sldId="356"/>
            <ac:spMk id="16" creationId="{00ADABB4-D79F-497B-8315-C0EF49670237}"/>
          </ac:spMkLst>
        </pc:spChg>
        <pc:spChg chg="mod">
          <ac:chgData name=" " userId="4619f5d3-a278-48a2-998f-258564ebce46" providerId="ADAL" clId="{88F42390-3E7A-459D-B108-039C65D0246E}" dt="2019-06-15T13:50:10.113" v="33" actId="164"/>
          <ac:spMkLst>
            <pc:docMk/>
            <pc:sldMk cId="2972638588" sldId="356"/>
            <ac:spMk id="19" creationId="{D3575CFF-FE94-46B7-B1F9-12D9B6F49E4D}"/>
          </ac:spMkLst>
        </pc:spChg>
        <pc:spChg chg="mod">
          <ac:chgData name=" " userId="4619f5d3-a278-48a2-998f-258564ebce46" providerId="ADAL" clId="{88F42390-3E7A-459D-B108-039C65D0246E}" dt="2019-06-15T13:50:10.113" v="33" actId="164"/>
          <ac:spMkLst>
            <pc:docMk/>
            <pc:sldMk cId="2972638588" sldId="356"/>
            <ac:spMk id="20" creationId="{F4C802D1-A01F-4A8D-AC42-9DED4069289C}"/>
          </ac:spMkLst>
        </pc:spChg>
        <pc:spChg chg="mod">
          <ac:chgData name=" " userId="4619f5d3-a278-48a2-998f-258564ebce46" providerId="ADAL" clId="{88F42390-3E7A-459D-B108-039C65D0246E}" dt="2019-06-15T13:50:10.113" v="33" actId="164"/>
          <ac:spMkLst>
            <pc:docMk/>
            <pc:sldMk cId="2972638588" sldId="356"/>
            <ac:spMk id="21" creationId="{44CFA0C1-B25E-4C2C-860E-30B9C30BED5D}"/>
          </ac:spMkLst>
        </pc:spChg>
        <pc:spChg chg="mod">
          <ac:chgData name=" " userId="4619f5d3-a278-48a2-998f-258564ebce46" providerId="ADAL" clId="{88F42390-3E7A-459D-B108-039C65D0246E}" dt="2019-06-15T13:50:10.113" v="33" actId="164"/>
          <ac:spMkLst>
            <pc:docMk/>
            <pc:sldMk cId="2972638588" sldId="356"/>
            <ac:spMk id="22" creationId="{B218D37B-9557-48D2-8C83-DDF8B273C4A2}"/>
          </ac:spMkLst>
        </pc:spChg>
        <pc:grpChg chg="add mod">
          <ac:chgData name=" " userId="4619f5d3-a278-48a2-998f-258564ebce46" providerId="ADAL" clId="{88F42390-3E7A-459D-B108-039C65D0246E}" dt="2019-06-15T13:50:12.472" v="35" actId="1076"/>
          <ac:grpSpMkLst>
            <pc:docMk/>
            <pc:sldMk cId="2972638588" sldId="356"/>
            <ac:grpSpMk id="2" creationId="{FCF11514-A2AC-46F1-B5F0-B4695062C59C}"/>
          </ac:grpSpMkLst>
        </pc:grpChg>
        <pc:picChg chg="mod">
          <ac:chgData name=" " userId="4619f5d3-a278-48a2-998f-258564ebce46" providerId="ADAL" clId="{88F42390-3E7A-459D-B108-039C65D0246E}" dt="2019-06-15T13:50:10.113" v="33" actId="164"/>
          <ac:picMkLst>
            <pc:docMk/>
            <pc:sldMk cId="2972638588" sldId="356"/>
            <ac:picMk id="18" creationId="{ABB7DE4C-347E-45B3-A138-E8D5EA7FDDEE}"/>
          </ac:picMkLst>
        </pc:picChg>
      </pc:sldChg>
      <pc:sldChg chg="modSp">
        <pc:chgData name=" " userId="4619f5d3-a278-48a2-998f-258564ebce46" providerId="ADAL" clId="{88F42390-3E7A-459D-B108-039C65D0246E}" dt="2019-06-13T16:08:39.872" v="32" actId="1076"/>
        <pc:sldMkLst>
          <pc:docMk/>
          <pc:sldMk cId="638957623" sldId="362"/>
        </pc:sldMkLst>
        <pc:spChg chg="mod">
          <ac:chgData name=" " userId="4619f5d3-a278-48a2-998f-258564ebce46" providerId="ADAL" clId="{88F42390-3E7A-459D-B108-039C65D0246E}" dt="2019-06-13T16:08:39.872" v="32" actId="1076"/>
          <ac:spMkLst>
            <pc:docMk/>
            <pc:sldMk cId="638957623" sldId="362"/>
            <ac:spMk id="26" creationId="{982F805F-F87E-4B23-A3AB-1AA5CB9ACBB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idethz-my.sharepoint.com/personal/opbrntbvg5_student_ethz_ch/Documents/Thesis/PM/Codes/ABM/MasterThesis_PM/masterthesis/TPB/AdoptionNumbers_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Adoption</a:t>
            </a:r>
            <a:r>
              <a:rPr lang="en-IN" baseline="0" dirty="0"/>
              <a:t> Numbers in a typical ABM Run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506908622964764E-2"/>
          <c:y val="0.12040834781260698"/>
          <c:w val="0.88205469350981203"/>
          <c:h val="0.57622018830591426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Sheet1!$F$13</c:f>
              <c:strCache>
                <c:ptCount val="1"/>
                <c:pt idx="0">
                  <c:v>Individual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Sheet1!$G$11:$I$11</c:f>
              <c:strCache>
                <c:ptCount val="3"/>
                <c:pt idx="0">
                  <c:v>Residential</c:v>
                </c:pt>
                <c:pt idx="1">
                  <c:v>Commercial</c:v>
                </c:pt>
                <c:pt idx="2">
                  <c:v>Public</c:v>
                </c:pt>
              </c:strCache>
            </c:strRef>
          </c:cat>
          <c:val>
            <c:numRef>
              <c:f>Sheet1!$G$13:$I$13</c:f>
              <c:numCache>
                <c:formatCode>General</c:formatCode>
                <c:ptCount val="3"/>
                <c:pt idx="0">
                  <c:v>65</c:v>
                </c:pt>
                <c:pt idx="1">
                  <c:v>36</c:v>
                </c:pt>
                <c:pt idx="2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F9-464B-8C99-17FF73B468B8}"/>
            </c:ext>
          </c:extLst>
        </c:ser>
        <c:ser>
          <c:idx val="2"/>
          <c:order val="1"/>
          <c:tx>
            <c:strRef>
              <c:f>Sheet1!$F$14</c:f>
              <c:strCache>
                <c:ptCount val="1"/>
                <c:pt idx="0">
                  <c:v>Community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Sheet1!$G$14:$I$14</c:f>
              <c:numCache>
                <c:formatCode>General</c:formatCode>
                <c:ptCount val="3"/>
                <c:pt idx="0">
                  <c:v>35</c:v>
                </c:pt>
                <c:pt idx="1">
                  <c:v>12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F9-464B-8C99-17FF73B468B8}"/>
            </c:ext>
          </c:extLst>
        </c:ser>
        <c:ser>
          <c:idx val="1"/>
          <c:order val="2"/>
          <c:tx>
            <c:strRef>
              <c:f>Sheet1!$F$15</c:f>
              <c:strCache>
                <c:ptCount val="1"/>
                <c:pt idx="0">
                  <c:v>No Adoption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Sheet1!$G$11:$I$11</c:f>
              <c:strCache>
                <c:ptCount val="3"/>
                <c:pt idx="0">
                  <c:v>Residential</c:v>
                </c:pt>
                <c:pt idx="1">
                  <c:v>Commercial</c:v>
                </c:pt>
                <c:pt idx="2">
                  <c:v>Public</c:v>
                </c:pt>
              </c:strCache>
            </c:strRef>
          </c:cat>
          <c:val>
            <c:numRef>
              <c:f>Sheet1!$G$15:$I$15</c:f>
              <c:numCache>
                <c:formatCode>General</c:formatCode>
                <c:ptCount val="3"/>
                <c:pt idx="0">
                  <c:v>426</c:v>
                </c:pt>
                <c:pt idx="1">
                  <c:v>95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F9-464B-8C99-17FF73B468B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89460424"/>
        <c:axId val="489460752"/>
      </c:barChart>
      <c:catAx>
        <c:axId val="489460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460752"/>
        <c:crosses val="autoZero"/>
        <c:auto val="1"/>
        <c:lblAlgn val="ctr"/>
        <c:lblOffset val="100"/>
        <c:noMultiLvlLbl val="0"/>
      </c:catAx>
      <c:valAx>
        <c:axId val="48946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460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0434633798102598E-2"/>
          <c:y val="0.84897159478703077"/>
          <c:w val="0.85109218404091735"/>
          <c:h val="0.133502778513403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1T21:37:43.501" idx="30">
    <p:pos x="10" y="10"/>
    <p:text>I like this slide, I think it is overall ready. I would consider adding how the economic atractiveness is going to be modelled.</p:text>
    <p:extLst>
      <p:ext uri="{C676402C-5697-4E1C-873F-D02D1690AC5C}">
        <p15:threadingInfo xmlns:p15="http://schemas.microsoft.com/office/powerpoint/2012/main" timeZoneBias="-60"/>
      </p:ext>
    </p:extLst>
  </p:cm>
  <p:cm authorId="2" dt="2019-03-11T21:38:23.641" idx="31">
    <p:pos x="106" y="106"/>
    <p:text>It is important that at some point, ideally before this slide, you explain that the decision making process of the agents has two steps: (1) idea, (2) economic evaluation.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1T21:37:43.501" idx="30">
    <p:pos x="10" y="10"/>
    <p:text>I like this slide, I think it is overall ready. I would consider adding how the economic atractiveness is going to be modelled.</p:text>
    <p:extLst>
      <p:ext uri="{C676402C-5697-4E1C-873F-D02D1690AC5C}">
        <p15:threadingInfo xmlns:p15="http://schemas.microsoft.com/office/powerpoint/2012/main" timeZoneBias="-60"/>
      </p:ext>
    </p:extLst>
  </p:cm>
  <p:cm authorId="2" dt="2019-03-11T21:38:23.641" idx="31">
    <p:pos x="106" y="106"/>
    <p:text>It is important that at some point, ideally before this slide, you explain that the decision making process of the agents has two steps: (1) idea, (2) economic evaluation.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1T21:33:59.380" idx="27">
    <p:pos x="10" y="10"/>
    <p:text>I strongly recommend leaving this slide out as it is likely to confuse the audience.</p:text>
    <p:extLst>
      <p:ext uri="{C676402C-5697-4E1C-873F-D02D1690AC5C}">
        <p15:threadingInfo xmlns:p15="http://schemas.microsoft.com/office/powerpoint/2012/main" timeZoneBias="-60"/>
      </p:ext>
    </p:extLst>
  </p:cm>
  <p:cm authorId="3" dt="2019-03-12T14:26:40.786" idx="10">
    <p:pos x="106" y="106"/>
    <p:text>Perhaps you can keep it as a back-up if they have additional questions about the next slide with the TPB diagram.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9" y="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15.06.2019</a:t>
            </a:fld>
            <a:endParaRPr lang="de-DE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9" y="9721850"/>
            <a:ext cx="3076575" cy="51117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2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15.06.2019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268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Those are still building blocks! Many individual buildings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3932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Radius taken for the buildings</a:t>
            </a:r>
          </a:p>
          <a:p>
            <a:endParaRPr lang="en-GB" dirty="0"/>
          </a:p>
          <a:p>
            <a:r>
              <a:rPr lang="en-GB" dirty="0"/>
              <a:t>In reality these are ZEVs as they are multiple buildings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6164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TPB has 2 stages – intention, and behaviour</a:t>
            </a:r>
            <a:endParaRPr lang="de-CH" dirty="0"/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Subjective norms – what does society think</a:t>
            </a:r>
          </a:p>
          <a:p>
            <a:r>
              <a:rPr lang="en-IN" sz="1200" dirty="0">
                <a:solidFill>
                  <a:schemeClr val="bg1"/>
                </a:solidFill>
              </a:rPr>
              <a:t>PBC - Does agent feel confident enough to do it?</a:t>
            </a:r>
          </a:p>
          <a:p>
            <a:r>
              <a:rPr lang="en-IN" sz="1200" dirty="0">
                <a:solidFill>
                  <a:schemeClr val="bg1"/>
                </a:solidFill>
              </a:rPr>
              <a:t>PP = how quickly does the investment pay off compared to other investments</a:t>
            </a:r>
          </a:p>
          <a:p>
            <a:r>
              <a:rPr lang="de-CH" dirty="0"/>
              <a:t>Need to quantify these qualitative ideas</a:t>
            </a:r>
          </a:p>
          <a:p>
            <a:r>
              <a:rPr lang="de-CH" dirty="0"/>
              <a:t>First, let us try to quantify the intention, Forget about the behaviour for now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121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TPB has 2 stages – intention, and behaviour</a:t>
            </a:r>
            <a:endParaRPr lang="de-CH" dirty="0"/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Subjective norms – what does society think</a:t>
            </a:r>
          </a:p>
          <a:p>
            <a:r>
              <a:rPr lang="en-IN" sz="1200" dirty="0">
                <a:solidFill>
                  <a:schemeClr val="bg1"/>
                </a:solidFill>
              </a:rPr>
              <a:t>PBC - Does agent feel confident enough to do it?</a:t>
            </a:r>
          </a:p>
          <a:p>
            <a:r>
              <a:rPr lang="en-IN" sz="1200" dirty="0">
                <a:solidFill>
                  <a:schemeClr val="bg1"/>
                </a:solidFill>
              </a:rPr>
              <a:t>PP = how quickly does the investment pay off compared to other investments</a:t>
            </a:r>
          </a:p>
          <a:p>
            <a:r>
              <a:rPr lang="de-CH" dirty="0"/>
              <a:t>Need to quantify these qualitative ideas</a:t>
            </a:r>
          </a:p>
          <a:p>
            <a:r>
              <a:rPr lang="de-CH" dirty="0"/>
              <a:t>First, let us try to quantify the intention, Forget about the behaviour for now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73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Fixing sizes – computationally intensive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53568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1.5 times projected</a:t>
            </a:r>
          </a:p>
          <a:p>
            <a:endParaRPr lang="en-IN" dirty="0"/>
          </a:p>
          <a:p>
            <a:r>
              <a:rPr lang="en-IN" dirty="0"/>
              <a:t>Calibration</a:t>
            </a:r>
          </a:p>
          <a:p>
            <a:endParaRPr lang="en-IN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758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2times projected</a:t>
            </a:r>
          </a:p>
          <a:p>
            <a:endParaRPr lang="en-GB" dirty="0"/>
          </a:p>
          <a:p>
            <a:r>
              <a:rPr lang="en-GB" dirty="0"/>
              <a:t>Community</a:t>
            </a:r>
          </a:p>
          <a:p>
            <a:endParaRPr lang="en-GB" dirty="0"/>
          </a:p>
          <a:p>
            <a:r>
              <a:rPr lang="en-GB" dirty="0"/>
              <a:t>Levels</a:t>
            </a:r>
          </a:p>
          <a:p>
            <a:endParaRPr lang="en-GB" dirty="0"/>
          </a:p>
          <a:p>
            <a:r>
              <a:rPr lang="en-GB" dirty="0"/>
              <a:t>EGIDs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4536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8529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Trend of projected</a:t>
            </a:r>
          </a:p>
          <a:p>
            <a:endParaRPr lang="en-IN" dirty="0"/>
          </a:p>
          <a:p>
            <a:r>
              <a:rPr lang="en-IN" dirty="0"/>
              <a:t>Patterns similar – coherent models</a:t>
            </a:r>
          </a:p>
          <a:p>
            <a:endParaRPr lang="en-IN" dirty="0"/>
          </a:p>
          <a:p>
            <a:r>
              <a:rPr lang="en-IN" dirty="0"/>
              <a:t>Retail – big PVs, amazing prices </a:t>
            </a:r>
            <a:r>
              <a:rPr lang="en-IN" dirty="0">
                <a:sym typeface="Wingdings" panose="05000000000000000000" pitchFamily="2" charset="2"/>
              </a:rPr>
              <a:t> adopt solar!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>
                <a:sym typeface="Wingdings" panose="05000000000000000000" pitchFamily="2" charset="2"/>
              </a:rPr>
              <a:t>Community takes time, agents do not cross intention together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r>
              <a:rPr lang="en-IN" dirty="0" err="1">
                <a:sym typeface="Wingdings" panose="05000000000000000000" pitchFamily="2" charset="2"/>
              </a:rPr>
              <a:t>Wholesal</a:t>
            </a:r>
            <a:r>
              <a:rPr lang="en-GB" dirty="0">
                <a:sym typeface="Wingdings" panose="05000000000000000000" pitchFamily="2" charset="2"/>
              </a:rPr>
              <a:t>e  only adopt post 2024 – prices fall, peer effects increase. Smaller PV systems install, not larger</a:t>
            </a:r>
            <a:endParaRPr lang="en-IN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295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Model ZEV without solar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341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Tremors around the world – govt act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077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sz="1800" dirty="0">
              <a:sym typeface="Wingdings" panose="05000000000000000000" pitchFamily="2" charset="2"/>
            </a:endParaRPr>
          </a:p>
          <a:p>
            <a:pPr lvl="1"/>
            <a:endParaRPr lang="en-GB" sz="1800" dirty="0">
              <a:sym typeface="Wingdings" panose="05000000000000000000" pitchFamily="2" charset="2"/>
            </a:endParaRP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Environmental attitudes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Peer networks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Economic indicators most valued, discount rates and paybacks considered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Electricity Purchase Options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5673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Negative NPV necessary to emulate adoptions</a:t>
            </a:r>
          </a:p>
          <a:p>
            <a:endParaRPr lang="en-IN" dirty="0"/>
          </a:p>
          <a:p>
            <a:r>
              <a:rPr lang="en-GB" dirty="0"/>
              <a:t>Maybe people consider long paybacks or low discount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9432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CH" dirty="0"/>
              <a:t>What can be included in attitude toward the behaviour</a:t>
            </a:r>
          </a:p>
          <a:p>
            <a:pPr marL="228600" indent="-228600">
              <a:buAutoNum type="arabicPeriod"/>
            </a:pPr>
            <a:r>
              <a:rPr lang="de-CH" dirty="0"/>
              <a:t>What forms subjective norms</a:t>
            </a:r>
          </a:p>
          <a:p>
            <a:pPr marL="228600" indent="-228600">
              <a:buAutoNum type="arabicPeriod"/>
            </a:pPr>
            <a:r>
              <a:rPr lang="de-CH" dirty="0"/>
              <a:t>What forms PBC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86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fontAlgn="ctr"/>
            <a:r>
              <a:rPr lang="en-GB" dirty="0"/>
              <a:t>Typical 3-4 person household = 3500 – 4500 kWh per year = 3-4 kW PV enough</a:t>
            </a:r>
          </a:p>
          <a:p>
            <a:pPr lvl="1" fontAlgn="ctr"/>
            <a:r>
              <a:rPr lang="en-GB" dirty="0"/>
              <a:t>Mandatory for EWZ: </a:t>
            </a:r>
            <a:r>
              <a:rPr lang="en-GB" dirty="0" err="1"/>
              <a:t>FiT</a:t>
            </a:r>
            <a:r>
              <a:rPr lang="en-GB" dirty="0"/>
              <a:t> = 7.91Rp./kWh in Zurich</a:t>
            </a:r>
          </a:p>
          <a:p>
            <a:pPr lvl="1" fontAlgn="ctr"/>
            <a:r>
              <a:rPr lang="en-GB" dirty="0"/>
              <a:t>Only one-time subsidy from government: up to 30% of PV system costs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Multiple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Single customer</a:t>
            </a:r>
          </a:p>
          <a:p>
            <a:pPr lvl="1"/>
            <a:r>
              <a:rPr lang="en-GB" dirty="0"/>
              <a:t>Building Owner/Tenants </a:t>
            </a:r>
            <a:r>
              <a:rPr lang="en-GB" dirty="0">
                <a:sym typeface="Wingdings" panose="05000000000000000000" pitchFamily="2" charset="2"/>
              </a:rPr>
              <a:t> form ZEV, share system costs and electricity in premises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Idea is to not put extra </a:t>
            </a:r>
            <a:r>
              <a:rPr lang="en-GB" dirty="0" err="1">
                <a:sym typeface="Wingdings" panose="05000000000000000000" pitchFamily="2" charset="2"/>
              </a:rPr>
              <a:t>electricituy</a:t>
            </a:r>
            <a:r>
              <a:rPr lang="en-GB" dirty="0">
                <a:sym typeface="Wingdings" panose="05000000000000000000" pitchFamily="2" charset="2"/>
              </a:rPr>
              <a:t> into the grid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450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 just one bldg. – multiple come together</a:t>
            </a:r>
          </a:p>
          <a:p>
            <a:pPr marL="0" indent="0">
              <a:buNone/>
            </a:pPr>
            <a:r>
              <a:rPr lang="en-GB" dirty="0"/>
              <a:t>Community solar definition -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Great case for community solar</a:t>
            </a:r>
          </a:p>
          <a:p>
            <a:pPr marL="0" indent="0">
              <a:buNone/>
            </a:pPr>
            <a:r>
              <a:rPr lang="en-GB" dirty="0"/>
              <a:t>Complementary building types closely packed together</a:t>
            </a:r>
          </a:p>
          <a:p>
            <a:pPr marL="0" indent="0">
              <a:buNone/>
            </a:pPr>
            <a:r>
              <a:rPr lang="en-GB" dirty="0"/>
              <a:t>Alt-Wiedikon: high resolution CEA data </a:t>
            </a:r>
          </a:p>
          <a:p>
            <a:pPr marL="0" indent="0">
              <a:buNone/>
            </a:pP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233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Need for solar and new regulations in place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833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Research Questions</a:t>
            </a:r>
          </a:p>
          <a:p>
            <a:pPr lvl="1"/>
            <a:endParaRPr lang="en-GB" i="1" dirty="0"/>
          </a:p>
          <a:p>
            <a:pPr lvl="1"/>
            <a:endParaRPr lang="en-GB" i="1" dirty="0"/>
          </a:p>
          <a:p>
            <a:pPr lvl="1"/>
            <a:r>
              <a:rPr lang="en-GB" i="1" dirty="0"/>
              <a:t>Will the adoption of community scale solar PV outpace individually owned solar in the Swiss urban context, given current regulations?</a:t>
            </a:r>
          </a:p>
          <a:p>
            <a:pPr lvl="1"/>
            <a:endParaRPr lang="en-GB" i="1" dirty="0"/>
          </a:p>
          <a:p>
            <a:pPr lvl="1"/>
            <a:r>
              <a:rPr lang="en-GB" i="1" dirty="0"/>
              <a:t>What elements of the current regulation have greater impact on adoption levels?</a:t>
            </a:r>
          </a:p>
          <a:p>
            <a:pPr lvl="2"/>
            <a:r>
              <a:rPr lang="en-GB" i="1" dirty="0"/>
              <a:t>Level of subsidies</a:t>
            </a:r>
          </a:p>
          <a:p>
            <a:pPr lvl="2"/>
            <a:r>
              <a:rPr lang="en-GB" i="1" dirty="0"/>
              <a:t>Size of allowed communities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87519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 bldg. types and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996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 bldg. types and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226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288" y="768350"/>
            <a:ext cx="68167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Diff bldg. types and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199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2B996F7-9921-409E-AEE4-D2DF97B83C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19005" y="6300190"/>
            <a:ext cx="2312988" cy="4683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1" y="619200"/>
            <a:ext cx="11537950" cy="28098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4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4823307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1" y="5809755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5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err="1"/>
              <a:t>Bild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auf das Symbol </a:t>
            </a:r>
            <a:r>
              <a:rPr lang="en-GB" err="1"/>
              <a:t>hinzufügen</a:t>
            </a:r>
            <a:r>
              <a:rPr lang="en-GB"/>
              <a:t> und in den </a:t>
            </a:r>
            <a:r>
              <a:rPr lang="en-GB" err="1"/>
              <a:t>Hintergrund</a:t>
            </a:r>
            <a:r>
              <a:rPr lang="en-GB"/>
              <a:t> </a:t>
            </a:r>
            <a:r>
              <a:rPr lang="en-GB" err="1"/>
              <a:t>stellen</a:t>
            </a:r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1" y="1044001"/>
            <a:ext cx="11537950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1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1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1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5"/>
            <a:ext cx="557764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 marL="1077886" indent="-177795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5"/>
            <a:ext cx="556720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499"/>
              </a:spcBef>
              <a:defRPr sz="1999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599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1" y="620715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1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" y="306000"/>
            <a:ext cx="966979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C6D16-16D6-4C6A-9230-A2960B23ADB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88523" y="6273772"/>
            <a:ext cx="1307103" cy="538219"/>
          </a:xfrm>
          <a:prstGeom prst="rect">
            <a:avLst/>
          </a:prstGeom>
        </p:spPr>
      </p:pic>
      <p:pic>
        <p:nvPicPr>
          <p:cNvPr id="4098" name="Picture 2" descr="Image result for sustec logo">
            <a:extLst>
              <a:ext uri="{FF2B5EF4-FFF2-40B4-BE49-F238E27FC236}">
                <a16:creationId xmlns:a16="http://schemas.microsoft.com/office/drawing/2014/main" id="{5799EFFB-9CFC-4797-85AC-DCD44C3AE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7" y="6243496"/>
            <a:ext cx="1295716" cy="61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2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4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2" y="6308727"/>
            <a:ext cx="61200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6" y="6308727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1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err="1"/>
              <a:t>Erste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6" name="Textfeld 15"/>
          <p:cNvSpPr txBox="1"/>
          <p:nvPr/>
        </p:nvSpPr>
        <p:spPr>
          <a:xfrm>
            <a:off x="11536271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90"/>
            <a:ext cx="141221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620715"/>
            <a:ext cx="11528919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323851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/>
              <a:t>Placeholder for organisational unit name / logo</a:t>
            </a:r>
            <a:br>
              <a:rPr lang="en-GB" sz="800" baseline="0"/>
            </a:br>
            <a:r>
              <a:rPr lang="en-GB" sz="800" baseline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2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40" indent="-361940" algn="l" defTabSz="914377" rtl="0" eaLnBrk="1" latinLnBrk="0" hangingPunct="1">
        <a:lnSpc>
          <a:spcPct val="100000"/>
        </a:lnSpc>
        <a:spcBef>
          <a:spcPts val="499"/>
        </a:spcBef>
        <a:buClr>
          <a:schemeClr val="accent1"/>
        </a:buClr>
        <a:buFont typeface="Wingdings" pitchFamily="2" charset="2"/>
        <a:buChar char="§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27046" indent="-265106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893739" indent="-266693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886" indent="-17779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599" kern="1200">
          <a:solidFill>
            <a:schemeClr val="tx1"/>
          </a:solidFill>
          <a:latin typeface="+mn-lt"/>
          <a:ea typeface="+mn-ea"/>
          <a:cs typeface="+mn-cs"/>
        </a:defRPr>
      </a:lvl4pPr>
      <a:lvl5pPr marL="1262031" indent="-184145" algn="l" defTabSz="914377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0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5.svg"/><Relationship Id="rId21" Type="http://schemas.openxmlformats.org/officeDocument/2006/relationships/image" Target="../media/image42.svg"/><Relationship Id="rId7" Type="http://schemas.openxmlformats.org/officeDocument/2006/relationships/image" Target="../media/image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2.svg"/><Relationship Id="rId5" Type="http://schemas.openxmlformats.org/officeDocument/2006/relationships/image" Target="../media/image27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6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svg"/><Relationship Id="rId21" Type="http://schemas.openxmlformats.org/officeDocument/2006/relationships/image" Target="../media/image44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comments" Target="../comments/comment1.xml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comments" Target="../comments/commen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18.PNG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>
          <a:xfrm>
            <a:off x="323851" y="4563875"/>
            <a:ext cx="11537948" cy="1744851"/>
          </a:xfrm>
        </p:spPr>
        <p:txBody>
          <a:bodyPr/>
          <a:lstStyle/>
          <a:p>
            <a:br>
              <a:rPr lang="en-GB" b="1" dirty="0"/>
            </a:br>
            <a:r>
              <a:rPr lang="en-GB" b="1" dirty="0"/>
              <a:t>Master Thesis Final Presentation</a:t>
            </a:r>
          </a:p>
          <a:p>
            <a:r>
              <a:rPr lang="en-GB" dirty="0"/>
              <a:t>Prakhar Mehta, MEST </a:t>
            </a:r>
          </a:p>
          <a:p>
            <a:r>
              <a:rPr lang="en-GB" u="sng" dirty="0"/>
              <a:t>Supervisors:</a:t>
            </a:r>
            <a:r>
              <a:rPr lang="en-GB" dirty="0"/>
              <a:t> Danielle Griego, Alejandro </a:t>
            </a:r>
            <a:r>
              <a:rPr lang="en-GB" dirty="0" err="1"/>
              <a:t>Nuñez</a:t>
            </a:r>
            <a:r>
              <a:rPr lang="en-GB" dirty="0"/>
              <a:t>-Jimenez</a:t>
            </a:r>
          </a:p>
          <a:p>
            <a:r>
              <a:rPr lang="en-GB" u="sng" dirty="0"/>
              <a:t>Examiner:</a:t>
            </a:r>
            <a:r>
              <a:rPr lang="en-GB" dirty="0"/>
              <a:t> Professor </a:t>
            </a:r>
            <a:r>
              <a:rPr lang="en-GB" dirty="0" err="1"/>
              <a:t>Dr.</a:t>
            </a:r>
            <a:r>
              <a:rPr lang="en-GB" dirty="0"/>
              <a:t> Arno Schlüter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>
          <a:xfrm>
            <a:off x="323851" y="3429001"/>
            <a:ext cx="11537948" cy="1152128"/>
          </a:xfrm>
        </p:spPr>
        <p:txBody>
          <a:bodyPr/>
          <a:lstStyle/>
          <a:p>
            <a:r>
              <a:rPr lang="en-US" sz="2801" dirty="0"/>
              <a:t>The Impact of Self-consumption Regulation on Individual and Community Solar PV Adoption </a:t>
            </a:r>
            <a:r>
              <a:rPr lang="en-GB" sz="2801" dirty="0"/>
              <a:t>in Switzerland: an Agent-Based Model</a:t>
            </a:r>
            <a:endParaRPr lang="en-GB" sz="2399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ECAE19-42FE-49A0-A605-A09312A9682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FA8D-E5C6-4EA6-99FA-8B4E0A93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1296-14FF-4C73-9AE1-09B68F5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CD543B-A772-465C-95A5-B9EDBCB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Alt-Wiedikon Buildings Distribution</a:t>
            </a:r>
            <a:endParaRPr lang="de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CACBBD-FFA9-4FAD-AFFC-05F00A924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" r="2689"/>
          <a:stretch/>
        </p:blipFill>
        <p:spPr>
          <a:xfrm>
            <a:off x="0" y="1229485"/>
            <a:ext cx="5676900" cy="5079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4996E-576C-47A1-9DA2-AF2A45346D8D}"/>
              </a:ext>
            </a:extLst>
          </p:cNvPr>
          <p:cNvSpPr txBox="1"/>
          <p:nvPr/>
        </p:nvSpPr>
        <p:spPr>
          <a:xfrm>
            <a:off x="4371976" y="1391766"/>
            <a:ext cx="189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6856 Buildings</a:t>
            </a:r>
            <a:br>
              <a:rPr lang="en-GB" b="1" dirty="0"/>
            </a:br>
            <a:r>
              <a:rPr lang="en-GB" b="1" dirty="0">
                <a:sym typeface="Wingdings" panose="05000000000000000000" pitchFamily="2" charset="2"/>
              </a:rPr>
              <a:t>13 Typologies</a:t>
            </a:r>
            <a:endParaRPr lang="en-GB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602FDF-DD52-41AC-852A-A62FAF1707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4" y="3642325"/>
            <a:ext cx="330545" cy="293313"/>
          </a:xfrm>
          <a:prstGeom prst="rect">
            <a:avLst/>
          </a:prstGeom>
          <a:ln w="28575"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514233-1DCF-4A46-BAF2-26A68B517620}"/>
              </a:ext>
            </a:extLst>
          </p:cNvPr>
          <p:cNvSpPr/>
          <p:nvPr/>
        </p:nvSpPr>
        <p:spPr>
          <a:xfrm>
            <a:off x="2359652" y="3081086"/>
            <a:ext cx="1340529" cy="13760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A53F5B-EF25-478D-85C3-66E5E8A7C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1498695"/>
            <a:ext cx="6517188" cy="3670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EB2707-C00C-4DDB-A623-5E4878DD74EE}"/>
              </a:ext>
            </a:extLst>
          </p:cNvPr>
          <p:cNvSpPr txBox="1"/>
          <p:nvPr/>
        </p:nvSpPr>
        <p:spPr>
          <a:xfrm>
            <a:off x="7531363" y="2240379"/>
            <a:ext cx="349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73% Residential/Mixed-use Residential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3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16535-B9B9-473C-B5D9-4284F210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B4DA7-073E-4456-A870-4EC2E2AE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5A981-C8BA-4007-91F6-CCBE3931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1E877B-AD87-4ECF-A7EF-1A0E299B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Aggregation of Buildings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5052C-1294-4D4E-B392-F7F1DBE9A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4" y="1695942"/>
            <a:ext cx="4389120" cy="3894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3AC07-1AD6-46EA-ACCB-5CAF8FAB7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147" y="1704975"/>
            <a:ext cx="4356760" cy="38766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8988E33-0786-4A61-B7C5-28D2166D956B}"/>
              </a:ext>
            </a:extLst>
          </p:cNvPr>
          <p:cNvSpPr/>
          <p:nvPr/>
        </p:nvSpPr>
        <p:spPr>
          <a:xfrm>
            <a:off x="5417395" y="3157310"/>
            <a:ext cx="1455938" cy="97200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F4BDC-5860-4D08-A581-DC5732E79561}"/>
              </a:ext>
            </a:extLst>
          </p:cNvPr>
          <p:cNvSpPr txBox="1"/>
          <p:nvPr/>
        </p:nvSpPr>
        <p:spPr>
          <a:xfrm>
            <a:off x="1853634" y="5693910"/>
            <a:ext cx="174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14 buildings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D73107-1418-4DE8-8915-93BEECA06B4F}"/>
              </a:ext>
            </a:extLst>
          </p:cNvPr>
          <p:cNvSpPr/>
          <p:nvPr/>
        </p:nvSpPr>
        <p:spPr>
          <a:xfrm>
            <a:off x="8591807" y="5416911"/>
            <a:ext cx="1976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1 building block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2000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FA8D-E5C6-4EA6-99FA-8B4E0A93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5843-B6FF-4121-AC0B-12FEF263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2827" y="6278563"/>
            <a:ext cx="4631882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1296-14FF-4C73-9AE1-09B68F5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CD543B-A772-465C-95A5-B9EDBCB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Alt-Wiedikon Buildings to Building Blocks</a:t>
            </a:r>
            <a:endParaRPr lang="de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CACBBD-FFA9-4FAD-AFFC-05F00A924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" r="2689"/>
          <a:stretch/>
        </p:blipFill>
        <p:spPr>
          <a:xfrm>
            <a:off x="0" y="1229485"/>
            <a:ext cx="5676900" cy="5079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25777-AF0E-4750-95F1-39DA272FD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52" y="1930921"/>
            <a:ext cx="5435686" cy="3261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C4996E-576C-47A1-9DA2-AF2A45346D8D}"/>
              </a:ext>
            </a:extLst>
          </p:cNvPr>
          <p:cNvSpPr txBox="1"/>
          <p:nvPr/>
        </p:nvSpPr>
        <p:spPr>
          <a:xfrm>
            <a:off x="4371976" y="1391766"/>
            <a:ext cx="4586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6856 Buildings </a:t>
            </a:r>
            <a:r>
              <a:rPr lang="en-GB" b="1" dirty="0">
                <a:sym typeface="Wingdings" panose="05000000000000000000" pitchFamily="2" charset="2"/>
              </a:rPr>
              <a:t> </a:t>
            </a:r>
            <a:r>
              <a:rPr lang="en-GB" b="1" dirty="0"/>
              <a:t>1950 Building Blocks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sym typeface="Wingdings" panose="05000000000000000000" pitchFamily="2" charset="2"/>
              </a:rPr>
              <a:t>13 Typologies</a:t>
            </a:r>
            <a:endParaRPr lang="en-GB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E0AE3-9754-4494-AAAF-AF6E727E8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4" y="3642323"/>
            <a:ext cx="330545" cy="2933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2AEF3-C6D6-4587-9F84-C77545AB8075}"/>
              </a:ext>
            </a:extLst>
          </p:cNvPr>
          <p:cNvSpPr txBox="1"/>
          <p:nvPr/>
        </p:nvSpPr>
        <p:spPr>
          <a:xfrm>
            <a:off x="5489664" y="3935640"/>
            <a:ext cx="154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3 Typologies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0B93F55-691F-4BB4-B7DE-C33823ED5D9F}"/>
              </a:ext>
            </a:extLst>
          </p:cNvPr>
          <p:cNvSpPr/>
          <p:nvPr/>
        </p:nvSpPr>
        <p:spPr>
          <a:xfrm>
            <a:off x="5667369" y="3198178"/>
            <a:ext cx="1333506" cy="8499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79E52D-C5CD-4CB9-89CD-02AF2138C5BC}"/>
              </a:ext>
            </a:extLst>
          </p:cNvPr>
          <p:cNvSpPr txBox="1"/>
          <p:nvPr/>
        </p:nvSpPr>
        <p:spPr>
          <a:xfrm>
            <a:off x="8106855" y="3678793"/>
            <a:ext cx="10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73.27%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BE548-E7E6-4A53-A818-6DD586F0FAEE}"/>
              </a:ext>
            </a:extLst>
          </p:cNvPr>
          <p:cNvSpPr txBox="1"/>
          <p:nvPr/>
        </p:nvSpPr>
        <p:spPr>
          <a:xfrm>
            <a:off x="8834314" y="4334686"/>
            <a:ext cx="98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20.25%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D36D7-36CF-42C6-BD89-6A8DB53DE77C}"/>
              </a:ext>
            </a:extLst>
          </p:cNvPr>
          <p:cNvSpPr txBox="1"/>
          <p:nvPr/>
        </p:nvSpPr>
        <p:spPr>
          <a:xfrm>
            <a:off x="9693688" y="4672892"/>
            <a:ext cx="87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6.47%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98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  <p:bldP spid="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FA8D-E5C6-4EA6-99FA-8B4E0A93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5843-B6FF-4121-AC0B-12FEF263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2827" y="6278563"/>
            <a:ext cx="4631882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1296-14FF-4C73-9AE1-09B68F5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CD543B-A772-465C-95A5-B9EDBCB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Plots in Alt-Wiedikon - OSM</a:t>
            </a:r>
            <a:endParaRPr lang="de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CACBBD-FFA9-4FAD-AFFC-05F00A9241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5" r="2689"/>
          <a:stretch/>
        </p:blipFill>
        <p:spPr>
          <a:xfrm>
            <a:off x="1046272" y="1996218"/>
            <a:ext cx="3636741" cy="3253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FE0AE3-9754-4494-AAAF-AF6E727E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4" y="3642323"/>
            <a:ext cx="330545" cy="293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B7DE4C-347E-45B3-A138-E8D5EA7F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9108" flipH="1">
            <a:off x="9647598" y="4972878"/>
            <a:ext cx="102587" cy="157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062DA0-ADE5-4BEA-BA76-C30629EFC2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3"/>
          <a:stretch/>
        </p:blipFill>
        <p:spPr>
          <a:xfrm>
            <a:off x="6960260" y="1188402"/>
            <a:ext cx="4664645" cy="4779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7FF49-6192-4B21-9864-8AF67AA7D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" y="1364559"/>
            <a:ext cx="4456324" cy="4648200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777E4B1-A7F1-4E0F-8D35-152F8A483783}"/>
              </a:ext>
            </a:extLst>
          </p:cNvPr>
          <p:cNvSpPr/>
          <p:nvPr/>
        </p:nvSpPr>
        <p:spPr>
          <a:xfrm>
            <a:off x="5502596" y="3085691"/>
            <a:ext cx="1333506" cy="84994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47AD6-CB41-4914-94C1-509B25D30938}"/>
              </a:ext>
            </a:extLst>
          </p:cNvPr>
          <p:cNvSpPr txBox="1"/>
          <p:nvPr/>
        </p:nvSpPr>
        <p:spPr>
          <a:xfrm>
            <a:off x="5489664" y="3935640"/>
            <a:ext cx="154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406 Plots</a:t>
            </a:r>
          </a:p>
        </p:txBody>
      </p:sp>
    </p:spTree>
    <p:extLst>
      <p:ext uri="{BB962C8B-B14F-4D97-AF65-F5344CB8AC3E}">
        <p14:creationId xmlns:p14="http://schemas.microsoft.com/office/powerpoint/2010/main" val="194502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59E810-415D-46BE-8110-98F237824364}"/>
              </a:ext>
            </a:extLst>
          </p:cNvPr>
          <p:cNvGrpSpPr/>
          <p:nvPr/>
        </p:nvGrpSpPr>
        <p:grpSpPr>
          <a:xfrm>
            <a:off x="175754" y="1592715"/>
            <a:ext cx="6547610" cy="3979298"/>
            <a:chOff x="175754" y="1521015"/>
            <a:chExt cx="6547610" cy="397929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E28957-0C99-4695-8FC3-6CAFD6DE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754" y="1521015"/>
              <a:ext cx="6547610" cy="397929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8EB7CB9-4604-4D2D-B730-6867FBFD764F}"/>
                </a:ext>
              </a:extLst>
            </p:cNvPr>
            <p:cNvSpPr txBox="1"/>
            <p:nvPr/>
          </p:nvSpPr>
          <p:spPr>
            <a:xfrm>
              <a:off x="2981325" y="1592715"/>
              <a:ext cx="9906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FA8D-E5C6-4EA6-99FA-8B4E0A93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5843-B6FF-4121-AC0B-12FEF263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2827" y="6278563"/>
            <a:ext cx="4631882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1296-14FF-4C73-9AE1-09B68F5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CD543B-A772-465C-95A5-B9EDBCB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Plots in Alt-Wiedikon - OSM</a:t>
            </a:r>
            <a:endParaRPr lang="de-C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B7DE4C-347E-45B3-A138-E8D5EA7FD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79108" flipH="1">
            <a:off x="9647598" y="4972878"/>
            <a:ext cx="102587" cy="157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062DA0-ADE5-4BEA-BA76-C30629EFC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93"/>
          <a:stretch/>
        </p:blipFill>
        <p:spPr>
          <a:xfrm>
            <a:off x="6960260" y="1188402"/>
            <a:ext cx="4664645" cy="4779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28AE5-A663-4BBF-88C1-4684E8943502}"/>
              </a:ext>
            </a:extLst>
          </p:cNvPr>
          <p:cNvSpPr txBox="1"/>
          <p:nvPr/>
        </p:nvSpPr>
        <p:spPr>
          <a:xfrm>
            <a:off x="1496622" y="2309334"/>
            <a:ext cx="4078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117 Plots – only one building block!</a:t>
            </a:r>
          </a:p>
          <a:p>
            <a:r>
              <a:rPr lang="en-GB" dirty="0"/>
              <a:t> = no Community PV option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47AD6-CB41-4914-94C1-509B25D30938}"/>
              </a:ext>
            </a:extLst>
          </p:cNvPr>
          <p:cNvSpPr txBox="1"/>
          <p:nvPr/>
        </p:nvSpPr>
        <p:spPr>
          <a:xfrm>
            <a:off x="2705355" y="1664415"/>
            <a:ext cx="15425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406 Plots</a:t>
            </a:r>
          </a:p>
        </p:txBody>
      </p:sp>
      <p:pic>
        <p:nvPicPr>
          <p:cNvPr id="13" name="Graphic 12" descr="Confused face with no fill">
            <a:extLst>
              <a:ext uri="{FF2B5EF4-FFF2-40B4-BE49-F238E27FC236}">
                <a16:creationId xmlns:a16="http://schemas.microsoft.com/office/drawing/2014/main" id="{72A7DE2F-3789-4B10-B3B8-BD65B21766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6777" y="2564715"/>
            <a:ext cx="457992" cy="4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4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3FA8D-E5C6-4EA6-99FA-8B4E0A93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5843-B6FF-4121-AC0B-12FEF263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2827" y="6278563"/>
            <a:ext cx="4631882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D1296-14FF-4C73-9AE1-09B68F58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CD543B-A772-465C-95A5-B9EDBCB4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ZEV Members – example of a Plot</a:t>
            </a:r>
            <a:endParaRPr lang="de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50908-DABA-4D4D-9A02-A32B0A02A309}"/>
              </a:ext>
            </a:extLst>
          </p:cNvPr>
          <p:cNvSpPr txBox="1"/>
          <p:nvPr/>
        </p:nvSpPr>
        <p:spPr>
          <a:xfrm>
            <a:off x="1627568" y="3484611"/>
            <a:ext cx="3778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Possible ZEVs for A: 15</a:t>
            </a:r>
          </a:p>
          <a:p>
            <a:endParaRPr lang="en-GB" dirty="0"/>
          </a:p>
          <a:p>
            <a:r>
              <a:rPr lang="en-GB" dirty="0"/>
              <a:t>A +B + C + D + E</a:t>
            </a:r>
          </a:p>
          <a:p>
            <a:r>
              <a:rPr lang="en-GB" dirty="0"/>
              <a:t>A +B + C + D </a:t>
            </a:r>
          </a:p>
          <a:p>
            <a:r>
              <a:rPr lang="en-GB" dirty="0"/>
              <a:t>A +B + C + E</a:t>
            </a:r>
          </a:p>
          <a:p>
            <a:r>
              <a:rPr lang="en-GB" dirty="0"/>
              <a:t>A +B + D + E</a:t>
            </a:r>
          </a:p>
          <a:p>
            <a:r>
              <a:rPr lang="en-GB" dirty="0"/>
              <a:t>A +B + C + E</a:t>
            </a:r>
          </a:p>
          <a:p>
            <a:r>
              <a:rPr lang="en-GB" dirty="0"/>
              <a:t>…</a:t>
            </a:r>
          </a:p>
          <a:p>
            <a:r>
              <a:rPr lang="en-GB" dirty="0"/>
              <a:t>A + B …</a:t>
            </a:r>
          </a:p>
          <a:p>
            <a:endParaRPr lang="en-GB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C4CC2D8-067B-4C11-BBC3-2638304AA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62666"/>
              </p:ext>
            </p:extLst>
          </p:nvPr>
        </p:nvGraphicFramePr>
        <p:xfrm>
          <a:off x="1716881" y="1454150"/>
          <a:ext cx="28074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874">
                  <a:extLst>
                    <a:ext uri="{9D8B030D-6E8A-4147-A177-3AD203B41FA5}">
                      <a16:colId xmlns:a16="http://schemas.microsoft.com/office/drawing/2014/main" val="94514969"/>
                    </a:ext>
                  </a:extLst>
                </a:gridCol>
                <a:gridCol w="701874">
                  <a:extLst>
                    <a:ext uri="{9D8B030D-6E8A-4147-A177-3AD203B41FA5}">
                      <a16:colId xmlns:a16="http://schemas.microsoft.com/office/drawing/2014/main" val="3233346792"/>
                    </a:ext>
                  </a:extLst>
                </a:gridCol>
                <a:gridCol w="701874">
                  <a:extLst>
                    <a:ext uri="{9D8B030D-6E8A-4147-A177-3AD203B41FA5}">
                      <a16:colId xmlns:a16="http://schemas.microsoft.com/office/drawing/2014/main" val="1599732732"/>
                    </a:ext>
                  </a:extLst>
                </a:gridCol>
                <a:gridCol w="701874">
                  <a:extLst>
                    <a:ext uri="{9D8B030D-6E8A-4147-A177-3AD203B41FA5}">
                      <a16:colId xmlns:a16="http://schemas.microsoft.com/office/drawing/2014/main" val="3160290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3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83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421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874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343446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CF11514-A2AC-46F1-B5F0-B4695062C59C}"/>
              </a:ext>
            </a:extLst>
          </p:cNvPr>
          <p:cNvGrpSpPr/>
          <p:nvPr/>
        </p:nvGrpSpPr>
        <p:grpSpPr>
          <a:xfrm>
            <a:off x="7748778" y="1592715"/>
            <a:ext cx="2609357" cy="4011876"/>
            <a:chOff x="7748778" y="1592715"/>
            <a:chExt cx="2609357" cy="40118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B7DE4C-347E-45B3-A138-E8D5EA7FD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7748778" y="1592715"/>
              <a:ext cx="2609357" cy="401187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ADABB4-D79F-497B-8315-C0EF49670237}"/>
                </a:ext>
              </a:extLst>
            </p:cNvPr>
            <p:cNvSpPr txBox="1"/>
            <p:nvPr/>
          </p:nvSpPr>
          <p:spPr>
            <a:xfrm>
              <a:off x="8880815" y="2544213"/>
              <a:ext cx="345282" cy="37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575CFF-FE94-46B7-B1F9-12D9B6F49E4D}"/>
                </a:ext>
              </a:extLst>
            </p:cNvPr>
            <p:cNvSpPr txBox="1"/>
            <p:nvPr/>
          </p:nvSpPr>
          <p:spPr>
            <a:xfrm>
              <a:off x="8401625" y="3840958"/>
              <a:ext cx="345282" cy="37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C802D1-A01F-4A8D-AC42-9DED4069289C}"/>
                </a:ext>
              </a:extLst>
            </p:cNvPr>
            <p:cNvSpPr txBox="1"/>
            <p:nvPr/>
          </p:nvSpPr>
          <p:spPr>
            <a:xfrm>
              <a:off x="9121566" y="3409173"/>
              <a:ext cx="345282" cy="37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CFA0C1-B25E-4C2C-860E-30B9C30BED5D}"/>
                </a:ext>
              </a:extLst>
            </p:cNvPr>
            <p:cNvSpPr txBox="1"/>
            <p:nvPr/>
          </p:nvSpPr>
          <p:spPr>
            <a:xfrm>
              <a:off x="8948925" y="4041286"/>
              <a:ext cx="345282" cy="37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18D37B-9557-48D2-8C83-DDF8B273C4A2}"/>
                </a:ext>
              </a:extLst>
            </p:cNvPr>
            <p:cNvSpPr txBox="1"/>
            <p:nvPr/>
          </p:nvSpPr>
          <p:spPr>
            <a:xfrm>
              <a:off x="8236127" y="4726292"/>
              <a:ext cx="345282" cy="378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63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2B357-6C90-450D-99AA-EEF6CBE7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731C8-2A1E-4FA8-84FB-8B566934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7D92-9C52-4F65-B41B-FD9856DE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4802B-C8F1-4AE6-83A7-04EEEAFE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4"/>
            <a:ext cx="11537950" cy="972001"/>
          </a:xfrm>
        </p:spPr>
        <p:txBody>
          <a:bodyPr/>
          <a:lstStyle/>
          <a:p>
            <a:r>
              <a:rPr lang="en-GB" dirty="0"/>
              <a:t>Agent-based Modelling</a:t>
            </a:r>
          </a:p>
        </p:txBody>
      </p:sp>
      <p:pic>
        <p:nvPicPr>
          <p:cNvPr id="23" name="Graphic 22" descr="Man">
            <a:extLst>
              <a:ext uri="{FF2B5EF4-FFF2-40B4-BE49-F238E27FC236}">
                <a16:creationId xmlns:a16="http://schemas.microsoft.com/office/drawing/2014/main" id="{497A2309-7690-4F6A-AFE3-66D5055A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0139" y="3999685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17E22EAA-7285-45A1-81CD-91A6D989C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1979" y="5615686"/>
            <a:ext cx="914400" cy="914400"/>
          </a:xfrm>
          <a:prstGeom prst="rect">
            <a:avLst/>
          </a:prstGeom>
        </p:spPr>
      </p:pic>
      <p:pic>
        <p:nvPicPr>
          <p:cNvPr id="3074" name="Picture 2" descr="Image result for donald trump icon">
            <a:extLst>
              <a:ext uri="{FF2B5EF4-FFF2-40B4-BE49-F238E27FC236}">
                <a16:creationId xmlns:a16="http://schemas.microsoft.com/office/drawing/2014/main" id="{D625B704-BC10-4C3C-B0B8-0EB8F40D2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0"/>
          <a:stretch/>
        </p:blipFill>
        <p:spPr bwMode="auto">
          <a:xfrm>
            <a:off x="1788255" y="4876157"/>
            <a:ext cx="817830" cy="77109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34" name="Picture 6" descr="Image result for solar energy icon">
            <a:extLst>
              <a:ext uri="{FF2B5EF4-FFF2-40B4-BE49-F238E27FC236}">
                <a16:creationId xmlns:a16="http://schemas.microsoft.com/office/drawing/2014/main" id="{1EB516B2-E0CF-4FB0-B109-519FDD5B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187" y="3343911"/>
            <a:ext cx="1007333" cy="10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c 34" descr="Man">
            <a:extLst>
              <a:ext uri="{FF2B5EF4-FFF2-40B4-BE49-F238E27FC236}">
                <a16:creationId xmlns:a16="http://schemas.microsoft.com/office/drawing/2014/main" id="{86C05504-21C2-4C41-818F-9351C08C7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2482" y="1399122"/>
            <a:ext cx="914400" cy="914400"/>
          </a:xfrm>
          <a:prstGeom prst="rect">
            <a:avLst/>
          </a:prstGeom>
        </p:spPr>
      </p:pic>
      <p:pic>
        <p:nvPicPr>
          <p:cNvPr id="36" name="Graphic 35" descr="Woman">
            <a:extLst>
              <a:ext uri="{FF2B5EF4-FFF2-40B4-BE49-F238E27FC236}">
                <a16:creationId xmlns:a16="http://schemas.microsoft.com/office/drawing/2014/main" id="{C2C47EDB-7F77-4912-8B23-8E7A2703B3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76814" y="3519758"/>
            <a:ext cx="914400" cy="914400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36A4C5B3-0616-49D0-9A75-06825EBF0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2008" y="1529517"/>
            <a:ext cx="914400" cy="914400"/>
          </a:xfrm>
          <a:prstGeom prst="rect">
            <a:avLst/>
          </a:prstGeom>
        </p:spPr>
      </p:pic>
      <p:pic>
        <p:nvPicPr>
          <p:cNvPr id="38" name="Graphic 37" descr="Woman">
            <a:extLst>
              <a:ext uri="{FF2B5EF4-FFF2-40B4-BE49-F238E27FC236}">
                <a16:creationId xmlns:a16="http://schemas.microsoft.com/office/drawing/2014/main" id="{D595FD2D-C2FE-43E1-898A-FC4B2DE80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78" y="3514601"/>
            <a:ext cx="914400" cy="914400"/>
          </a:xfrm>
          <a:prstGeom prst="rect">
            <a:avLst/>
          </a:prstGeom>
        </p:spPr>
      </p:pic>
      <p:pic>
        <p:nvPicPr>
          <p:cNvPr id="39" name="Graphic 38" descr="Man">
            <a:extLst>
              <a:ext uri="{FF2B5EF4-FFF2-40B4-BE49-F238E27FC236}">
                <a16:creationId xmlns:a16="http://schemas.microsoft.com/office/drawing/2014/main" id="{10A183EC-8B88-4947-AE8D-6D74B34B0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8051" y="2837920"/>
            <a:ext cx="914400" cy="914400"/>
          </a:xfrm>
          <a:prstGeom prst="rect">
            <a:avLst/>
          </a:prstGeom>
        </p:spPr>
      </p:pic>
      <p:pic>
        <p:nvPicPr>
          <p:cNvPr id="40" name="Graphic 39" descr="Woman">
            <a:extLst>
              <a:ext uri="{FF2B5EF4-FFF2-40B4-BE49-F238E27FC236}">
                <a16:creationId xmlns:a16="http://schemas.microsoft.com/office/drawing/2014/main" id="{CCE896CC-BCB3-4A1C-ABD9-F4E9770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45" y="2971802"/>
            <a:ext cx="914400" cy="914400"/>
          </a:xfrm>
          <a:prstGeom prst="rect">
            <a:avLst/>
          </a:prstGeom>
        </p:spPr>
      </p:pic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D7B8A18E-F024-4D48-8E5B-7745FF023D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8170" y="3351028"/>
            <a:ext cx="914400" cy="914400"/>
          </a:xfrm>
          <a:prstGeom prst="rect">
            <a:avLst/>
          </a:prstGeom>
        </p:spPr>
      </p:pic>
      <p:pic>
        <p:nvPicPr>
          <p:cNvPr id="42" name="Graphic 41" descr="Woman">
            <a:extLst>
              <a:ext uri="{FF2B5EF4-FFF2-40B4-BE49-F238E27FC236}">
                <a16:creationId xmlns:a16="http://schemas.microsoft.com/office/drawing/2014/main" id="{BE2E5B3B-FA64-4C33-8DAA-5579D7302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7777" y="3154936"/>
            <a:ext cx="914400" cy="914400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AECC8B1-3ACA-4882-BED5-2F2BF7B150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2168" y="1067991"/>
            <a:ext cx="914400" cy="914400"/>
          </a:xfrm>
          <a:prstGeom prst="rect">
            <a:avLst/>
          </a:prstGeom>
        </p:spPr>
      </p:pic>
      <p:pic>
        <p:nvPicPr>
          <p:cNvPr id="44" name="Graphic 43" descr="Woman">
            <a:extLst>
              <a:ext uri="{FF2B5EF4-FFF2-40B4-BE49-F238E27FC236}">
                <a16:creationId xmlns:a16="http://schemas.microsoft.com/office/drawing/2014/main" id="{6E83AEB9-BA9B-4111-8AAC-9E8B9B7BC7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58308" y="4453548"/>
            <a:ext cx="914400" cy="914400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7066995E-FEAB-4A61-9E92-7D0A72F6CE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17552" y="4457252"/>
            <a:ext cx="914400" cy="914400"/>
          </a:xfrm>
          <a:prstGeom prst="rect">
            <a:avLst/>
          </a:prstGeom>
        </p:spPr>
      </p:pic>
      <p:pic>
        <p:nvPicPr>
          <p:cNvPr id="46" name="Graphic 45" descr="Woman">
            <a:extLst>
              <a:ext uri="{FF2B5EF4-FFF2-40B4-BE49-F238E27FC236}">
                <a16:creationId xmlns:a16="http://schemas.microsoft.com/office/drawing/2014/main" id="{EA396D1B-229B-4B90-82AC-2A20052009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54323" y="4724088"/>
            <a:ext cx="914400" cy="914400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E2292202-7572-456D-A140-70D681B81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4754" y="1660490"/>
            <a:ext cx="914400" cy="914400"/>
          </a:xfrm>
          <a:prstGeom prst="rect">
            <a:avLst/>
          </a:prstGeom>
        </p:spPr>
      </p:pic>
      <p:pic>
        <p:nvPicPr>
          <p:cNvPr id="48" name="Graphic 47" descr="Woman">
            <a:extLst>
              <a:ext uri="{FF2B5EF4-FFF2-40B4-BE49-F238E27FC236}">
                <a16:creationId xmlns:a16="http://schemas.microsoft.com/office/drawing/2014/main" id="{B77F9A8B-D1AE-44E7-A3A8-44F58D2E91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60893" y="4568053"/>
            <a:ext cx="914400" cy="914400"/>
          </a:xfrm>
          <a:prstGeom prst="rect">
            <a:avLst/>
          </a:prstGeom>
        </p:spPr>
      </p:pic>
      <p:pic>
        <p:nvPicPr>
          <p:cNvPr id="49" name="Graphic 48" descr="Woman">
            <a:extLst>
              <a:ext uri="{FF2B5EF4-FFF2-40B4-BE49-F238E27FC236}">
                <a16:creationId xmlns:a16="http://schemas.microsoft.com/office/drawing/2014/main" id="{1F72254C-92D4-4A1C-B2E3-F09E4B3DD3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0747" y="1330569"/>
            <a:ext cx="914400" cy="914400"/>
          </a:xfrm>
          <a:prstGeom prst="rect">
            <a:avLst/>
          </a:prstGeom>
        </p:spPr>
      </p:pic>
      <p:pic>
        <p:nvPicPr>
          <p:cNvPr id="50" name="Graphic 49" descr="Man">
            <a:extLst>
              <a:ext uri="{FF2B5EF4-FFF2-40B4-BE49-F238E27FC236}">
                <a16:creationId xmlns:a16="http://schemas.microsoft.com/office/drawing/2014/main" id="{49615E50-13F6-45FA-8AAA-91D45B8C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4508" y="2130726"/>
            <a:ext cx="914400" cy="914400"/>
          </a:xfrm>
          <a:prstGeom prst="rect">
            <a:avLst/>
          </a:prstGeom>
        </p:spPr>
      </p:pic>
      <p:pic>
        <p:nvPicPr>
          <p:cNvPr id="51" name="Graphic 50" descr="Man">
            <a:extLst>
              <a:ext uri="{FF2B5EF4-FFF2-40B4-BE49-F238E27FC236}">
                <a16:creationId xmlns:a16="http://schemas.microsoft.com/office/drawing/2014/main" id="{EFDA96E9-7DAD-47C3-A4C9-03D2233CE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8278" y="2025580"/>
            <a:ext cx="914400" cy="914400"/>
          </a:xfrm>
          <a:prstGeom prst="rect">
            <a:avLst/>
          </a:prstGeom>
        </p:spPr>
      </p:pic>
      <p:pic>
        <p:nvPicPr>
          <p:cNvPr id="52" name="Graphic 51" descr="Man">
            <a:extLst>
              <a:ext uri="{FF2B5EF4-FFF2-40B4-BE49-F238E27FC236}">
                <a16:creationId xmlns:a16="http://schemas.microsoft.com/office/drawing/2014/main" id="{649B344D-5D5B-4B70-B265-06ED0369F6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55468" y="3508209"/>
            <a:ext cx="914400" cy="914400"/>
          </a:xfrm>
          <a:prstGeom prst="rect">
            <a:avLst/>
          </a:prstGeom>
        </p:spPr>
      </p:pic>
      <p:pic>
        <p:nvPicPr>
          <p:cNvPr id="53" name="Graphic 52" descr="Man">
            <a:extLst>
              <a:ext uri="{FF2B5EF4-FFF2-40B4-BE49-F238E27FC236}">
                <a16:creationId xmlns:a16="http://schemas.microsoft.com/office/drawing/2014/main" id="{495CE63A-031F-40C0-A78F-5414AB9CCA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8947" y="1961789"/>
            <a:ext cx="914400" cy="914400"/>
          </a:xfrm>
          <a:prstGeom prst="rect">
            <a:avLst/>
          </a:prstGeom>
        </p:spPr>
      </p:pic>
      <p:pic>
        <p:nvPicPr>
          <p:cNvPr id="54" name="Graphic 53" descr="Woman">
            <a:extLst>
              <a:ext uri="{FF2B5EF4-FFF2-40B4-BE49-F238E27FC236}">
                <a16:creationId xmlns:a16="http://schemas.microsoft.com/office/drawing/2014/main" id="{1D1E0C19-5FA9-4EDD-99D3-FD686E62AB5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7888" y="2341351"/>
            <a:ext cx="914400" cy="914400"/>
          </a:xfrm>
          <a:prstGeom prst="rect">
            <a:avLst/>
          </a:prstGeom>
        </p:spPr>
      </p:pic>
      <p:pic>
        <p:nvPicPr>
          <p:cNvPr id="55" name="Graphic 54" descr="Man">
            <a:extLst>
              <a:ext uri="{FF2B5EF4-FFF2-40B4-BE49-F238E27FC236}">
                <a16:creationId xmlns:a16="http://schemas.microsoft.com/office/drawing/2014/main" id="{CC69F01F-874E-4893-9F98-8EAC7988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6003" y="2587753"/>
            <a:ext cx="914400" cy="914400"/>
          </a:xfrm>
          <a:prstGeom prst="rect">
            <a:avLst/>
          </a:prstGeom>
        </p:spPr>
      </p:pic>
      <p:pic>
        <p:nvPicPr>
          <p:cNvPr id="56" name="Graphic 55" descr="Woman">
            <a:extLst>
              <a:ext uri="{FF2B5EF4-FFF2-40B4-BE49-F238E27FC236}">
                <a16:creationId xmlns:a16="http://schemas.microsoft.com/office/drawing/2014/main" id="{99030759-330E-465C-BAA0-9CB62DE13B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83740" y="4679869"/>
            <a:ext cx="914400" cy="914400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A27718AC-C6FF-420A-A2DA-BFDE7709F75A}"/>
              </a:ext>
            </a:extLst>
          </p:cNvPr>
          <p:cNvSpPr/>
          <p:nvPr/>
        </p:nvSpPr>
        <p:spPr>
          <a:xfrm>
            <a:off x="8914295" y="1150188"/>
            <a:ext cx="1093514" cy="5287550"/>
          </a:xfrm>
          <a:prstGeom prst="righ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58" name="Graphic 57" descr="Question mark">
            <a:extLst>
              <a:ext uri="{FF2B5EF4-FFF2-40B4-BE49-F238E27FC236}">
                <a16:creationId xmlns:a16="http://schemas.microsoft.com/office/drawing/2014/main" id="{D389D531-C2AE-4A5F-A38F-D7E7EFC4EB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60367" y="20255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520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2B357-6C90-450D-99AA-EEF6CBE7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731C8-2A1E-4FA8-84FB-8B566934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07D92-9C52-4F65-B41B-FD9856DED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94802B-C8F1-4AE6-83A7-04EEEAFEF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4"/>
            <a:ext cx="11537950" cy="972001"/>
          </a:xfrm>
        </p:spPr>
        <p:txBody>
          <a:bodyPr/>
          <a:lstStyle/>
          <a:p>
            <a:r>
              <a:rPr lang="en-GB" dirty="0"/>
              <a:t>Emergent Phenomena</a:t>
            </a:r>
          </a:p>
        </p:txBody>
      </p:sp>
      <p:pic>
        <p:nvPicPr>
          <p:cNvPr id="23" name="Graphic 22" descr="Man">
            <a:extLst>
              <a:ext uri="{FF2B5EF4-FFF2-40B4-BE49-F238E27FC236}">
                <a16:creationId xmlns:a16="http://schemas.microsoft.com/office/drawing/2014/main" id="{497A2309-7690-4F6A-AFE3-66D5055A3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9942" y="3606459"/>
            <a:ext cx="914400" cy="914400"/>
          </a:xfrm>
          <a:prstGeom prst="rect">
            <a:avLst/>
          </a:prstGeom>
        </p:spPr>
      </p:pic>
      <p:pic>
        <p:nvPicPr>
          <p:cNvPr id="25" name="Graphic 24" descr="Woman">
            <a:extLst>
              <a:ext uri="{FF2B5EF4-FFF2-40B4-BE49-F238E27FC236}">
                <a16:creationId xmlns:a16="http://schemas.microsoft.com/office/drawing/2014/main" id="{17E22EAA-7285-45A1-81CD-91A6D989C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1576" y="5024472"/>
            <a:ext cx="914400" cy="914400"/>
          </a:xfrm>
          <a:prstGeom prst="rect">
            <a:avLst/>
          </a:prstGeom>
        </p:spPr>
      </p:pic>
      <p:pic>
        <p:nvPicPr>
          <p:cNvPr id="3074" name="Picture 2" descr="Image result for donald trump icon">
            <a:extLst>
              <a:ext uri="{FF2B5EF4-FFF2-40B4-BE49-F238E27FC236}">
                <a16:creationId xmlns:a16="http://schemas.microsoft.com/office/drawing/2014/main" id="{D625B704-BC10-4C3C-B0B8-0EB8F40D25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50"/>
          <a:stretch/>
        </p:blipFill>
        <p:spPr bwMode="auto">
          <a:xfrm>
            <a:off x="8960953" y="4234095"/>
            <a:ext cx="817830" cy="771091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35" name="Graphic 34" descr="Man">
            <a:extLst>
              <a:ext uri="{FF2B5EF4-FFF2-40B4-BE49-F238E27FC236}">
                <a16:creationId xmlns:a16="http://schemas.microsoft.com/office/drawing/2014/main" id="{86C05504-21C2-4C41-818F-9351C08C7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2051" y="1843787"/>
            <a:ext cx="914400" cy="914400"/>
          </a:xfrm>
          <a:prstGeom prst="rect">
            <a:avLst/>
          </a:prstGeom>
        </p:spPr>
      </p:pic>
      <p:pic>
        <p:nvPicPr>
          <p:cNvPr id="36" name="Graphic 35" descr="Woman">
            <a:extLst>
              <a:ext uri="{FF2B5EF4-FFF2-40B4-BE49-F238E27FC236}">
                <a16:creationId xmlns:a16="http://schemas.microsoft.com/office/drawing/2014/main" id="{C2C47EDB-7F77-4912-8B23-8E7A2703B3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4700" y="4280888"/>
            <a:ext cx="914400" cy="914400"/>
          </a:xfrm>
          <a:prstGeom prst="rect">
            <a:avLst/>
          </a:prstGeom>
        </p:spPr>
      </p:pic>
      <p:pic>
        <p:nvPicPr>
          <p:cNvPr id="37" name="Graphic 36" descr="Man">
            <a:extLst>
              <a:ext uri="{FF2B5EF4-FFF2-40B4-BE49-F238E27FC236}">
                <a16:creationId xmlns:a16="http://schemas.microsoft.com/office/drawing/2014/main" id="{36A4C5B3-0616-49D0-9A75-06825EBF01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15473" y="2714846"/>
            <a:ext cx="914400" cy="914400"/>
          </a:xfrm>
          <a:prstGeom prst="rect">
            <a:avLst/>
          </a:prstGeom>
        </p:spPr>
      </p:pic>
      <p:pic>
        <p:nvPicPr>
          <p:cNvPr id="38" name="Graphic 37" descr="Woman">
            <a:extLst>
              <a:ext uri="{FF2B5EF4-FFF2-40B4-BE49-F238E27FC236}">
                <a16:creationId xmlns:a16="http://schemas.microsoft.com/office/drawing/2014/main" id="{D595FD2D-C2FE-43E1-898A-FC4B2DE80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678" y="3514601"/>
            <a:ext cx="914400" cy="914400"/>
          </a:xfrm>
          <a:prstGeom prst="rect">
            <a:avLst/>
          </a:prstGeom>
        </p:spPr>
      </p:pic>
      <p:pic>
        <p:nvPicPr>
          <p:cNvPr id="39" name="Graphic 38" descr="Man">
            <a:extLst>
              <a:ext uri="{FF2B5EF4-FFF2-40B4-BE49-F238E27FC236}">
                <a16:creationId xmlns:a16="http://schemas.microsoft.com/office/drawing/2014/main" id="{10A183EC-8B88-4947-AE8D-6D74B34B0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3629" y="5190115"/>
            <a:ext cx="914400" cy="914400"/>
          </a:xfrm>
          <a:prstGeom prst="rect">
            <a:avLst/>
          </a:prstGeom>
        </p:spPr>
      </p:pic>
      <p:pic>
        <p:nvPicPr>
          <p:cNvPr id="40" name="Graphic 39" descr="Woman">
            <a:extLst>
              <a:ext uri="{FF2B5EF4-FFF2-40B4-BE49-F238E27FC236}">
                <a16:creationId xmlns:a16="http://schemas.microsoft.com/office/drawing/2014/main" id="{CCE896CC-BCB3-4A1C-ABD9-F4E97703C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445" y="2971802"/>
            <a:ext cx="914400" cy="914400"/>
          </a:xfrm>
          <a:prstGeom prst="rect">
            <a:avLst/>
          </a:prstGeom>
        </p:spPr>
      </p:pic>
      <p:pic>
        <p:nvPicPr>
          <p:cNvPr id="41" name="Graphic 40" descr="Man">
            <a:extLst>
              <a:ext uri="{FF2B5EF4-FFF2-40B4-BE49-F238E27FC236}">
                <a16:creationId xmlns:a16="http://schemas.microsoft.com/office/drawing/2014/main" id="{D7B8A18E-F024-4D48-8E5B-7745FF023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6868" y="3925143"/>
            <a:ext cx="914400" cy="914400"/>
          </a:xfrm>
          <a:prstGeom prst="rect">
            <a:avLst/>
          </a:prstGeom>
        </p:spPr>
      </p:pic>
      <p:pic>
        <p:nvPicPr>
          <p:cNvPr id="42" name="Graphic 41" descr="Woman">
            <a:extLst>
              <a:ext uri="{FF2B5EF4-FFF2-40B4-BE49-F238E27FC236}">
                <a16:creationId xmlns:a16="http://schemas.microsoft.com/office/drawing/2014/main" id="{BE2E5B3B-FA64-4C33-8DAA-5579D7302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999" y="5261703"/>
            <a:ext cx="914400" cy="914400"/>
          </a:xfrm>
          <a:prstGeom prst="rect">
            <a:avLst/>
          </a:prstGeom>
        </p:spPr>
      </p:pic>
      <p:pic>
        <p:nvPicPr>
          <p:cNvPr id="43" name="Graphic 42" descr="Man">
            <a:extLst>
              <a:ext uri="{FF2B5EF4-FFF2-40B4-BE49-F238E27FC236}">
                <a16:creationId xmlns:a16="http://schemas.microsoft.com/office/drawing/2014/main" id="{BAECC8B1-3ACA-4882-BED5-2F2BF7B150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6550" y="2643441"/>
            <a:ext cx="914400" cy="914400"/>
          </a:xfrm>
          <a:prstGeom prst="rect">
            <a:avLst/>
          </a:prstGeom>
        </p:spPr>
      </p:pic>
      <p:pic>
        <p:nvPicPr>
          <p:cNvPr id="44" name="Graphic 43" descr="Woman">
            <a:extLst>
              <a:ext uri="{FF2B5EF4-FFF2-40B4-BE49-F238E27FC236}">
                <a16:creationId xmlns:a16="http://schemas.microsoft.com/office/drawing/2014/main" id="{6E83AEB9-BA9B-4111-8AAC-9E8B9B7BC7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70778" y="3468084"/>
            <a:ext cx="914400" cy="914400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7066995E-FEAB-4A61-9E92-7D0A72F6CE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2590" y="4986577"/>
            <a:ext cx="914400" cy="914400"/>
          </a:xfrm>
          <a:prstGeom prst="rect">
            <a:avLst/>
          </a:prstGeom>
        </p:spPr>
      </p:pic>
      <p:pic>
        <p:nvPicPr>
          <p:cNvPr id="46" name="Graphic 45" descr="Woman">
            <a:extLst>
              <a:ext uri="{FF2B5EF4-FFF2-40B4-BE49-F238E27FC236}">
                <a16:creationId xmlns:a16="http://schemas.microsoft.com/office/drawing/2014/main" id="{EA396D1B-229B-4B90-82AC-2A20052009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1497" y="4047063"/>
            <a:ext cx="914400" cy="914400"/>
          </a:xfrm>
          <a:prstGeom prst="rect">
            <a:avLst/>
          </a:prstGeom>
        </p:spPr>
      </p:pic>
      <p:pic>
        <p:nvPicPr>
          <p:cNvPr id="47" name="Graphic 46" descr="Man">
            <a:extLst>
              <a:ext uri="{FF2B5EF4-FFF2-40B4-BE49-F238E27FC236}">
                <a16:creationId xmlns:a16="http://schemas.microsoft.com/office/drawing/2014/main" id="{E2292202-7572-456D-A140-70D681B81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4471" y="4896543"/>
            <a:ext cx="914400" cy="914400"/>
          </a:xfrm>
          <a:prstGeom prst="rect">
            <a:avLst/>
          </a:prstGeom>
        </p:spPr>
      </p:pic>
      <p:pic>
        <p:nvPicPr>
          <p:cNvPr id="48" name="Graphic 47" descr="Woman">
            <a:extLst>
              <a:ext uri="{FF2B5EF4-FFF2-40B4-BE49-F238E27FC236}">
                <a16:creationId xmlns:a16="http://schemas.microsoft.com/office/drawing/2014/main" id="{B77F9A8B-D1AE-44E7-A3A8-44F58D2E91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6296" y="2971802"/>
            <a:ext cx="914400" cy="914400"/>
          </a:xfrm>
          <a:prstGeom prst="rect">
            <a:avLst/>
          </a:prstGeom>
        </p:spPr>
      </p:pic>
      <p:pic>
        <p:nvPicPr>
          <p:cNvPr id="49" name="Graphic 48" descr="Woman">
            <a:extLst>
              <a:ext uri="{FF2B5EF4-FFF2-40B4-BE49-F238E27FC236}">
                <a16:creationId xmlns:a16="http://schemas.microsoft.com/office/drawing/2014/main" id="{1F72254C-92D4-4A1C-B2E3-F09E4B3DD3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141" y="1884152"/>
            <a:ext cx="914400" cy="914400"/>
          </a:xfrm>
          <a:prstGeom prst="rect">
            <a:avLst/>
          </a:prstGeom>
        </p:spPr>
      </p:pic>
      <p:pic>
        <p:nvPicPr>
          <p:cNvPr id="50" name="Graphic 49" descr="Man">
            <a:extLst>
              <a:ext uri="{FF2B5EF4-FFF2-40B4-BE49-F238E27FC236}">
                <a16:creationId xmlns:a16="http://schemas.microsoft.com/office/drawing/2014/main" id="{49615E50-13F6-45FA-8AAA-91D45B8CD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2588" y="2734739"/>
            <a:ext cx="914400" cy="914400"/>
          </a:xfrm>
          <a:prstGeom prst="rect">
            <a:avLst/>
          </a:prstGeom>
        </p:spPr>
      </p:pic>
      <p:pic>
        <p:nvPicPr>
          <p:cNvPr id="51" name="Graphic 50" descr="Man">
            <a:extLst>
              <a:ext uri="{FF2B5EF4-FFF2-40B4-BE49-F238E27FC236}">
                <a16:creationId xmlns:a16="http://schemas.microsoft.com/office/drawing/2014/main" id="{EFDA96E9-7DAD-47C3-A4C9-03D2233CE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2652" y="2508667"/>
            <a:ext cx="914400" cy="914400"/>
          </a:xfrm>
          <a:prstGeom prst="rect">
            <a:avLst/>
          </a:prstGeom>
        </p:spPr>
      </p:pic>
      <p:pic>
        <p:nvPicPr>
          <p:cNvPr id="52" name="Graphic 51" descr="Man">
            <a:extLst>
              <a:ext uri="{FF2B5EF4-FFF2-40B4-BE49-F238E27FC236}">
                <a16:creationId xmlns:a16="http://schemas.microsoft.com/office/drawing/2014/main" id="{649B344D-5D5B-4B70-B265-06ED0369F6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83205" y="2448616"/>
            <a:ext cx="914400" cy="914400"/>
          </a:xfrm>
          <a:prstGeom prst="rect">
            <a:avLst/>
          </a:prstGeom>
        </p:spPr>
      </p:pic>
      <p:pic>
        <p:nvPicPr>
          <p:cNvPr id="53" name="Graphic 52" descr="Man">
            <a:extLst>
              <a:ext uri="{FF2B5EF4-FFF2-40B4-BE49-F238E27FC236}">
                <a16:creationId xmlns:a16="http://schemas.microsoft.com/office/drawing/2014/main" id="{495CE63A-031F-40C0-A78F-5414AB9CCA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7799" y="3809857"/>
            <a:ext cx="914400" cy="914400"/>
          </a:xfrm>
          <a:prstGeom prst="rect">
            <a:avLst/>
          </a:prstGeom>
        </p:spPr>
      </p:pic>
      <p:pic>
        <p:nvPicPr>
          <p:cNvPr id="54" name="Graphic 53" descr="Woman">
            <a:extLst>
              <a:ext uri="{FF2B5EF4-FFF2-40B4-BE49-F238E27FC236}">
                <a16:creationId xmlns:a16="http://schemas.microsoft.com/office/drawing/2014/main" id="{1D1E0C19-5FA9-4EDD-99D3-FD686E62AB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57888" y="2341351"/>
            <a:ext cx="914400" cy="914400"/>
          </a:xfrm>
          <a:prstGeom prst="rect">
            <a:avLst/>
          </a:prstGeom>
        </p:spPr>
      </p:pic>
      <p:pic>
        <p:nvPicPr>
          <p:cNvPr id="55" name="Graphic 54" descr="Man">
            <a:extLst>
              <a:ext uri="{FF2B5EF4-FFF2-40B4-BE49-F238E27FC236}">
                <a16:creationId xmlns:a16="http://schemas.microsoft.com/office/drawing/2014/main" id="{CC69F01F-874E-4893-9F98-8EAC7988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5721" y="4567271"/>
            <a:ext cx="914400" cy="914400"/>
          </a:xfrm>
          <a:prstGeom prst="rect">
            <a:avLst/>
          </a:prstGeom>
        </p:spPr>
      </p:pic>
      <p:pic>
        <p:nvPicPr>
          <p:cNvPr id="56" name="Graphic 55" descr="Woman">
            <a:extLst>
              <a:ext uri="{FF2B5EF4-FFF2-40B4-BE49-F238E27FC236}">
                <a16:creationId xmlns:a16="http://schemas.microsoft.com/office/drawing/2014/main" id="{99030759-330E-465C-BAA0-9CB62DE13B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29873" y="5105823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53967A-C2A8-463C-B30C-AC4368D15AD5}"/>
              </a:ext>
            </a:extLst>
          </p:cNvPr>
          <p:cNvGrpSpPr/>
          <p:nvPr/>
        </p:nvGrpSpPr>
        <p:grpSpPr>
          <a:xfrm>
            <a:off x="8092347" y="1171095"/>
            <a:ext cx="1277520" cy="1277520"/>
            <a:chOff x="8746665" y="1687295"/>
            <a:chExt cx="1277521" cy="1277521"/>
          </a:xfrm>
        </p:grpSpPr>
        <p:pic>
          <p:nvPicPr>
            <p:cNvPr id="57" name="Picture 6" descr="Image result for solar energy icon">
              <a:extLst>
                <a:ext uri="{FF2B5EF4-FFF2-40B4-BE49-F238E27FC236}">
                  <a16:creationId xmlns:a16="http://schemas.microsoft.com/office/drawing/2014/main" id="{9710D5CA-3BBE-4259-B236-09F99538F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1758" y="1809855"/>
              <a:ext cx="1007333" cy="1007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Graphic 32" descr="No sign">
              <a:extLst>
                <a:ext uri="{FF2B5EF4-FFF2-40B4-BE49-F238E27FC236}">
                  <a16:creationId xmlns:a16="http://schemas.microsoft.com/office/drawing/2014/main" id="{9B1A34AA-B51A-4FF0-96D4-783583B9F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746665" y="1687295"/>
              <a:ext cx="1277521" cy="1277521"/>
            </a:xfrm>
            <a:prstGeom prst="rect">
              <a:avLst/>
            </a:prstGeom>
          </p:spPr>
        </p:pic>
      </p:grp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5306C3D-F087-41D4-889C-2C1965A77A4E}"/>
              </a:ext>
            </a:extLst>
          </p:cNvPr>
          <p:cNvSpPr/>
          <p:nvPr/>
        </p:nvSpPr>
        <p:spPr>
          <a:xfrm>
            <a:off x="4807316" y="777062"/>
            <a:ext cx="2274606" cy="1277520"/>
          </a:xfrm>
          <a:prstGeom prst="wedgeEllipseCallout">
            <a:avLst>
              <a:gd name="adj1" fmla="val -59778"/>
              <a:gd name="adj2" fmla="val 1169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“Solar PV is</a:t>
            </a:r>
            <a:br>
              <a:rPr lang="en-GB" dirty="0"/>
            </a:br>
            <a:r>
              <a:rPr lang="en-GB" dirty="0"/>
              <a:t>Eco-friendly, Easy…”</a:t>
            </a:r>
          </a:p>
        </p:txBody>
      </p:sp>
      <p:sp>
        <p:nvSpPr>
          <p:cNvPr id="59" name="Speech Bubble: Oval 58">
            <a:extLst>
              <a:ext uri="{FF2B5EF4-FFF2-40B4-BE49-F238E27FC236}">
                <a16:creationId xmlns:a16="http://schemas.microsoft.com/office/drawing/2014/main" id="{B2FDE899-8CE7-4EDF-A704-2890798F0A98}"/>
              </a:ext>
            </a:extLst>
          </p:cNvPr>
          <p:cNvSpPr/>
          <p:nvPr/>
        </p:nvSpPr>
        <p:spPr>
          <a:xfrm>
            <a:off x="9528028" y="881166"/>
            <a:ext cx="2274606" cy="1277520"/>
          </a:xfrm>
          <a:prstGeom prst="wedgeEllipseCallout">
            <a:avLst>
              <a:gd name="adj1" fmla="val -53915"/>
              <a:gd name="adj2" fmla="val 960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“I cannot afford solar PV”</a:t>
            </a:r>
          </a:p>
        </p:txBody>
      </p:sp>
      <p:sp>
        <p:nvSpPr>
          <p:cNvPr id="60" name="Speech Bubble: Oval 59">
            <a:extLst>
              <a:ext uri="{FF2B5EF4-FFF2-40B4-BE49-F238E27FC236}">
                <a16:creationId xmlns:a16="http://schemas.microsoft.com/office/drawing/2014/main" id="{9D539CD1-BEBA-4C5C-B42C-BB48C4D298BB}"/>
              </a:ext>
            </a:extLst>
          </p:cNvPr>
          <p:cNvSpPr/>
          <p:nvPr/>
        </p:nvSpPr>
        <p:spPr>
          <a:xfrm>
            <a:off x="9778782" y="3332724"/>
            <a:ext cx="2274606" cy="1099842"/>
          </a:xfrm>
          <a:prstGeom prst="wedgeEllipseCallout">
            <a:avLst>
              <a:gd name="adj1" fmla="val -49727"/>
              <a:gd name="adj2" fmla="val 746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“Climate Change is a conspiracy!”</a:t>
            </a:r>
          </a:p>
        </p:txBody>
      </p:sp>
      <p:sp>
        <p:nvSpPr>
          <p:cNvPr id="61" name="Speech Bubble: Oval 60">
            <a:extLst>
              <a:ext uri="{FF2B5EF4-FFF2-40B4-BE49-F238E27FC236}">
                <a16:creationId xmlns:a16="http://schemas.microsoft.com/office/drawing/2014/main" id="{EDBA0196-611D-4F4D-AC92-A021C3888E9F}"/>
              </a:ext>
            </a:extLst>
          </p:cNvPr>
          <p:cNvSpPr/>
          <p:nvPr/>
        </p:nvSpPr>
        <p:spPr>
          <a:xfrm>
            <a:off x="4681501" y="4455267"/>
            <a:ext cx="2274606" cy="1099842"/>
          </a:xfrm>
          <a:prstGeom prst="wedgeEllipseCallout">
            <a:avLst>
              <a:gd name="adj1" fmla="val -49727"/>
              <a:gd name="adj2" fmla="val 746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99" dirty="0"/>
              <a:t>“My friends think PV is cool”</a:t>
            </a:r>
          </a:p>
        </p:txBody>
      </p:sp>
      <p:pic>
        <p:nvPicPr>
          <p:cNvPr id="62" name="Picture 6" descr="Image result for solar energy icon">
            <a:extLst>
              <a:ext uri="{FF2B5EF4-FFF2-40B4-BE49-F238E27FC236}">
                <a16:creationId xmlns:a16="http://schemas.microsoft.com/office/drawing/2014/main" id="{C163B373-9EB0-495E-921A-9215AA019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36" y="1306190"/>
            <a:ext cx="1007333" cy="10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5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9" grpId="0" animBg="1"/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2B91A8-CEA6-4E8F-B6E2-B76C0076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28778-1AD3-4879-94A2-37B54CA8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64632-4724-429E-9C6E-6C3F89BA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3E9671-10C1-4B31-A393-CDAEB42E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Theory of Planned Behaviour</a:t>
            </a:r>
          </a:p>
        </p:txBody>
      </p:sp>
      <p:pic>
        <p:nvPicPr>
          <p:cNvPr id="7" name="Picture 2" descr="Image result for theory of planned behavior">
            <a:extLst>
              <a:ext uri="{FF2B5EF4-FFF2-40B4-BE49-F238E27FC236}">
                <a16:creationId xmlns:a16="http://schemas.microsoft.com/office/drawing/2014/main" id="{F892C87F-619B-465D-8C43-41123CA5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77" y="1748005"/>
            <a:ext cx="7809060" cy="38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B4E775F-DC28-4A93-8465-BEFF1633AD26}"/>
              </a:ext>
            </a:extLst>
          </p:cNvPr>
          <p:cNvSpPr/>
          <p:nvPr/>
        </p:nvSpPr>
        <p:spPr>
          <a:xfrm>
            <a:off x="463917" y="1394993"/>
            <a:ext cx="2274606" cy="1277520"/>
          </a:xfrm>
          <a:prstGeom prst="wedgeEllipseCallout">
            <a:avLst>
              <a:gd name="adj1" fmla="val 126986"/>
              <a:gd name="adj2" fmla="val 12547"/>
            </a:avLst>
          </a:prstGeom>
          <a:solidFill>
            <a:srgbClr val="910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“Solar PV is</a:t>
            </a:r>
            <a:br>
              <a:rPr lang="en-GB" dirty="0"/>
            </a:br>
            <a:r>
              <a:rPr lang="en-GB" dirty="0"/>
              <a:t>Eco-friendly, Easy…”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A6476102-D2A7-48E4-A29B-DF652E865CB3}"/>
              </a:ext>
            </a:extLst>
          </p:cNvPr>
          <p:cNvSpPr/>
          <p:nvPr/>
        </p:nvSpPr>
        <p:spPr>
          <a:xfrm>
            <a:off x="463917" y="2850878"/>
            <a:ext cx="2274606" cy="1099842"/>
          </a:xfrm>
          <a:prstGeom prst="wedgeEllipseCallout">
            <a:avLst>
              <a:gd name="adj1" fmla="val 131593"/>
              <a:gd name="adj2" fmla="val 707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99" dirty="0"/>
              <a:t>“My friends think PV is cool”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5A138D5-1A38-4D2F-B414-DAFD74EA5771}"/>
              </a:ext>
            </a:extLst>
          </p:cNvPr>
          <p:cNvSpPr/>
          <p:nvPr/>
        </p:nvSpPr>
        <p:spPr>
          <a:xfrm>
            <a:off x="463915" y="4185489"/>
            <a:ext cx="2274606" cy="1277520"/>
          </a:xfrm>
          <a:prstGeom prst="wedgeEllipseCallout">
            <a:avLst>
              <a:gd name="adj1" fmla="val 128243"/>
              <a:gd name="adj2" fmla="val -87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dirty="0"/>
              <a:t>“I cannot afford solar PV”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DDAF7-F036-47BE-9124-6FE2205A8D28}"/>
              </a:ext>
            </a:extLst>
          </p:cNvPr>
          <p:cNvSpPr txBox="1"/>
          <p:nvPr/>
        </p:nvSpPr>
        <p:spPr>
          <a:xfrm>
            <a:off x="5185582" y="6435160"/>
            <a:ext cx="48768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/>
              <a:t>Icek</a:t>
            </a:r>
            <a:r>
              <a:rPr lang="en-GB" sz="800" dirty="0"/>
              <a:t> </a:t>
            </a:r>
            <a:r>
              <a:rPr lang="en-GB" sz="800" dirty="0" err="1"/>
              <a:t>Ajzen</a:t>
            </a:r>
            <a:r>
              <a:rPr lang="en-GB" sz="800" dirty="0"/>
              <a:t>, ‘</a:t>
            </a:r>
            <a:r>
              <a:rPr lang="de-CH" sz="800" dirty="0"/>
              <a:t>Constructing a TPB Questionnaire: Conceptual and Methodological Considerations’, </a:t>
            </a:r>
            <a:r>
              <a:rPr lang="en-GB" sz="800" dirty="0"/>
              <a:t>2002</a:t>
            </a:r>
            <a:endParaRPr lang="de-CH" sz="800" dirty="0"/>
          </a:p>
        </p:txBody>
      </p:sp>
    </p:spTree>
    <p:extLst>
      <p:ext uri="{BB962C8B-B14F-4D97-AF65-F5344CB8AC3E}">
        <p14:creationId xmlns:p14="http://schemas.microsoft.com/office/powerpoint/2010/main" val="192909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2827" y="6317262"/>
            <a:ext cx="4631882" cy="459776"/>
          </a:xfrm>
        </p:spPr>
        <p:txBody>
          <a:bodyPr/>
          <a:lstStyle/>
          <a:p>
            <a:r>
              <a:rPr lang="en-GB" dirty="0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TPB for decision making: Stage I – Idea Generation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theory of planned behavior">
            <a:extLst>
              <a:ext uri="{FF2B5EF4-FFF2-40B4-BE49-F238E27FC236}">
                <a16:creationId xmlns:a16="http://schemas.microsoft.com/office/drawing/2014/main" id="{CFF344E4-0C29-4787-AC2C-C0E67D22A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53" y="1945568"/>
            <a:ext cx="7809060" cy="38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6232DC-2B8C-457C-81D8-7CED13730702}"/>
              </a:ext>
            </a:extLst>
          </p:cNvPr>
          <p:cNvSpPr txBox="1"/>
          <p:nvPr/>
        </p:nvSpPr>
        <p:spPr>
          <a:xfrm>
            <a:off x="9787439" y="2962203"/>
            <a:ext cx="187729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533B6-C81A-4ABB-98F1-AA3E61F02B54}"/>
              </a:ext>
            </a:extLst>
          </p:cNvPr>
          <p:cNvSpPr txBox="1"/>
          <p:nvPr/>
        </p:nvSpPr>
        <p:spPr>
          <a:xfrm>
            <a:off x="9889019" y="2766813"/>
            <a:ext cx="1972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IDEA Generation</a:t>
            </a:r>
          </a:p>
          <a:p>
            <a:r>
              <a:rPr lang="en-GB" dirty="0"/>
              <a:t>Do I want solar?</a:t>
            </a:r>
          </a:p>
          <a:p>
            <a:r>
              <a:rPr lang="en-GB" dirty="0"/>
              <a:t>Yes/No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C0AB3-610A-4A8E-8693-774468A8D9D8}"/>
                  </a:ext>
                </a:extLst>
              </p:cNvPr>
              <p:cNvSpPr txBox="1"/>
              <p:nvPr/>
            </p:nvSpPr>
            <p:spPr>
              <a:xfrm>
                <a:off x="7712690" y="2133707"/>
                <a:ext cx="4425988" cy="36933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𝐼𝑛𝑡𝑒𝑛𝑡𝑖𝑜𝑛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𝑣𝑎𝑟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EC0AB3-610A-4A8E-8693-774468A8D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690" y="2133707"/>
                <a:ext cx="4425988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6BADD9A9-2050-4976-8EBA-A1C063A5B186}"/>
              </a:ext>
            </a:extLst>
          </p:cNvPr>
          <p:cNvSpPr/>
          <p:nvPr/>
        </p:nvSpPr>
        <p:spPr>
          <a:xfrm>
            <a:off x="177739" y="1781372"/>
            <a:ext cx="213716" cy="452735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A03FA-4E38-4CEF-A913-2B8BD7F0DF8B}"/>
              </a:ext>
            </a:extLst>
          </p:cNvPr>
          <p:cNvSpPr txBox="1"/>
          <p:nvPr/>
        </p:nvSpPr>
        <p:spPr>
          <a:xfrm>
            <a:off x="-103736" y="3264831"/>
            <a:ext cx="461665" cy="11133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b="1" dirty="0"/>
              <a:t>Variables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5B56801-6C5E-4322-AC22-0EDF6B056096}"/>
              </a:ext>
            </a:extLst>
          </p:cNvPr>
          <p:cNvSpPr/>
          <p:nvPr/>
        </p:nvSpPr>
        <p:spPr>
          <a:xfrm rot="458484">
            <a:off x="7776634" y="4933650"/>
            <a:ext cx="2130936" cy="41473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0262BC-F5B4-418E-8EAA-D0930BA84C99}"/>
              </a:ext>
            </a:extLst>
          </p:cNvPr>
          <p:cNvSpPr/>
          <p:nvPr/>
        </p:nvSpPr>
        <p:spPr>
          <a:xfrm rot="20482624">
            <a:off x="7699832" y="4415487"/>
            <a:ext cx="2275772" cy="41473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C997A1-899F-4FD0-B1E7-A6BE1E2911C1}"/>
              </a:ext>
            </a:extLst>
          </p:cNvPr>
          <p:cNvSpPr/>
          <p:nvPr/>
        </p:nvSpPr>
        <p:spPr>
          <a:xfrm>
            <a:off x="8196314" y="2785334"/>
            <a:ext cx="1653309" cy="19009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4D2653-2DFF-4459-A11B-19BA21B87B49}"/>
              </a:ext>
            </a:extLst>
          </p:cNvPr>
          <p:cNvSpPr/>
          <p:nvPr/>
        </p:nvSpPr>
        <p:spPr>
          <a:xfrm>
            <a:off x="7849521" y="2500980"/>
            <a:ext cx="288031" cy="23762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C116FF-0EC9-48C5-85A4-FBD2D11F1EB5}"/>
              </a:ext>
            </a:extLst>
          </p:cNvPr>
          <p:cNvSpPr txBox="1"/>
          <p:nvPr/>
        </p:nvSpPr>
        <p:spPr>
          <a:xfrm>
            <a:off x="558396" y="1700317"/>
            <a:ext cx="3142489" cy="1261627"/>
          </a:xfrm>
          <a:prstGeom prst="rect">
            <a:avLst/>
          </a:prstGeom>
          <a:solidFill>
            <a:srgbClr val="91056A"/>
          </a:solidFill>
        </p:spPr>
        <p:txBody>
          <a:bodyPr wrap="square" rtlCol="0">
            <a:spAutoFit/>
          </a:bodyPr>
          <a:lstStyle/>
          <a:p>
            <a:r>
              <a:rPr lang="en-IN" sz="1599" b="1" dirty="0">
                <a:solidFill>
                  <a:schemeClr val="bg1"/>
                </a:solidFill>
              </a:rPr>
              <a:t>Environmental attitude: [0,1]</a:t>
            </a:r>
          </a:p>
          <a:p>
            <a:endParaRPr lang="en-IN" sz="1599" dirty="0">
              <a:solidFill>
                <a:schemeClr val="bg1"/>
              </a:solidFill>
            </a:endParaRPr>
          </a:p>
          <a:p>
            <a:r>
              <a:rPr lang="en-IN" sz="1599" dirty="0">
                <a:solidFill>
                  <a:schemeClr val="bg1"/>
                </a:solidFill>
              </a:rPr>
              <a:t>	    </a:t>
            </a:r>
            <a:r>
              <a:rPr lang="en-IN" sz="2801" dirty="0">
                <a:solidFill>
                  <a:schemeClr val="bg1"/>
                </a:solidFill>
              </a:rPr>
              <a:t>+</a:t>
            </a:r>
            <a:endParaRPr lang="en-IN" sz="1599" dirty="0">
              <a:solidFill>
                <a:schemeClr val="bg1"/>
              </a:solidFill>
            </a:endParaRPr>
          </a:p>
          <a:p>
            <a:endParaRPr lang="en-IN" sz="1599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CDB6D8-8CCC-44D2-AFEC-7320296C33AE}"/>
                  </a:ext>
                </a:extLst>
              </p:cNvPr>
              <p:cNvSpPr txBox="1"/>
              <p:nvPr/>
            </p:nvSpPr>
            <p:spPr>
              <a:xfrm>
                <a:off x="558396" y="3232640"/>
                <a:ext cx="3142489" cy="1874359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</a:rPr>
                  <a:t>Small-world Network : [0,1]</a:t>
                </a: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r>
                  <a:rPr lang="en-IN" sz="1400" dirty="0">
                    <a:solidFill>
                      <a:schemeClr val="bg1"/>
                    </a:solidFill>
                  </a:rPr>
                  <a:t>Ratio: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𝑆𝑊𝑁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𝑆𝑜𝑙𝑎𝑟</m:t>
                        </m:r>
                      </m:num>
                      <m:den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𝑆𝑊𝑁</m:t>
                        </m:r>
                      </m:den>
                    </m:f>
                  </m:oMath>
                </a14:m>
                <a:endParaRPr lang="en-GB" sz="1400" dirty="0">
                  <a:solidFill>
                    <a:schemeClr val="bg1"/>
                  </a:solidFill>
                </a:endParaRP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r>
                  <a:rPr lang="en-IN" sz="1400" b="1" dirty="0">
                    <a:solidFill>
                      <a:schemeClr val="bg1"/>
                    </a:solidFill>
                  </a:rPr>
                  <a:t>Neighbour Persuasion: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𝑃𝑙𝑜𝑡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𝑖𝑛𝑡𝑒𝑛𝑡𝑖𝑜𝑛</m:t>
                        </m:r>
                      </m:num>
                      <m:den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𝑝𝑙𝑜𝑡</m:t>
                        </m:r>
                      </m:den>
                    </m:f>
                  </m:oMath>
                </a14:m>
                <a:endParaRPr lang="en-IN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CDB6D8-8CCC-44D2-AFEC-7320296C3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6" y="3232640"/>
                <a:ext cx="3142489" cy="1874359"/>
              </a:xfrm>
              <a:prstGeom prst="rect">
                <a:avLst/>
              </a:prstGeom>
              <a:blipFill>
                <a:blip r:embed="rId5"/>
                <a:stretch>
                  <a:fillRect l="-583" t="-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9D8037-DABB-4B35-A6B5-EF4EDD00523F}"/>
                  </a:ext>
                </a:extLst>
              </p:cNvPr>
              <p:cNvSpPr txBox="1"/>
              <p:nvPr/>
            </p:nvSpPr>
            <p:spPr>
              <a:xfrm>
                <a:off x="558396" y="5333660"/>
                <a:ext cx="3261129" cy="934166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599" b="1" dirty="0">
                    <a:solidFill>
                      <a:schemeClr val="bg1"/>
                    </a:solidFill>
                  </a:rPr>
                  <a:t>Economic Attractiveness : [0,1]</a:t>
                </a:r>
              </a:p>
              <a:p>
                <a:endParaRPr lang="en-IN" sz="1599" dirty="0">
                  <a:solidFill>
                    <a:schemeClr val="bg1"/>
                  </a:solidFill>
                </a:endParaRPr>
              </a:p>
              <a:p>
                <a:r>
                  <a:rPr lang="en-IN" sz="1599" dirty="0">
                    <a:solidFill>
                      <a:schemeClr val="bg1"/>
                    </a:solidFill>
                  </a:rPr>
                  <a:t>Profitability Index =1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𝑁𝑃𝑉</m:t>
                        </m:r>
                      </m:num>
                      <m:den>
                        <m:r>
                          <a:rPr lang="en-I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𝐼𝑛𝑣𝑒𝑠𝑡𝑚𝑒𝑛𝑡</m:t>
                        </m:r>
                      </m:den>
                    </m:f>
                  </m:oMath>
                </a14:m>
                <a:endParaRPr lang="en-IN" sz="15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9D8037-DABB-4B35-A6B5-EF4EDD00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6" y="5333660"/>
                <a:ext cx="3261129" cy="934166"/>
              </a:xfrm>
              <a:prstGeom prst="rect">
                <a:avLst/>
              </a:prstGeom>
              <a:blipFill>
                <a:blip r:embed="rId6"/>
                <a:stretch>
                  <a:fillRect l="-1121" t="-1961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Image result for minergie label">
            <a:extLst>
              <a:ext uri="{FF2B5EF4-FFF2-40B4-BE49-F238E27FC236}">
                <a16:creationId xmlns:a16="http://schemas.microsoft.com/office/drawing/2014/main" id="{336A8DC0-F3D4-490C-97B0-C9F51BE8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04" y="2258616"/>
            <a:ext cx="1353219" cy="3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normal distribution icon">
            <a:extLst>
              <a:ext uri="{FF2B5EF4-FFF2-40B4-BE49-F238E27FC236}">
                <a16:creationId xmlns:a16="http://schemas.microsoft.com/office/drawing/2014/main" id="{CEEF68DB-F4F9-45FA-A8CA-3A7667C4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1" y="2096164"/>
            <a:ext cx="689172" cy="6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8355C-E4F8-4B86-B99F-83989C4E2C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r="31764" b="18876"/>
          <a:stretch/>
        </p:blipFill>
        <p:spPr>
          <a:xfrm>
            <a:off x="2978911" y="3228478"/>
            <a:ext cx="721976" cy="7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63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8" grpId="0" animBg="1"/>
      <p:bldP spid="12" grpId="0" animBg="1"/>
      <p:bldP spid="13" grpId="0"/>
      <p:bldP spid="2" grpId="0" animBg="1"/>
      <p:bldP spid="18" grpId="0" animBg="1"/>
      <p:bldP spid="16" grpId="0" animBg="1"/>
      <p:bldP spid="10" grpId="0" animBg="1"/>
      <p:bldP spid="2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1" y="1592716"/>
            <a:ext cx="11537950" cy="4641395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b="1" dirty="0"/>
              <a:t>Introduction and 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Data and 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Conclusion and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6062F-C508-4D69-A851-1A01A739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2414702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2827" y="6317262"/>
            <a:ext cx="4631882" cy="459776"/>
          </a:xfrm>
        </p:spPr>
        <p:txBody>
          <a:bodyPr/>
          <a:lstStyle/>
          <a:p>
            <a:r>
              <a:rPr lang="en-GB" dirty="0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of TPB for decision making: Stage II – Behaviour</a:t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 descr="Image result for theory of planned behavior">
            <a:extLst>
              <a:ext uri="{FF2B5EF4-FFF2-40B4-BE49-F238E27FC236}">
                <a16:creationId xmlns:a16="http://schemas.microsoft.com/office/drawing/2014/main" id="{CFF344E4-0C29-4787-AC2C-C0E67D22A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453" y="1945568"/>
            <a:ext cx="7809060" cy="38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6BADD9A9-2050-4976-8EBA-A1C063A5B186}"/>
              </a:ext>
            </a:extLst>
          </p:cNvPr>
          <p:cNvSpPr/>
          <p:nvPr/>
        </p:nvSpPr>
        <p:spPr>
          <a:xfrm>
            <a:off x="177739" y="1781372"/>
            <a:ext cx="213716" cy="4527354"/>
          </a:xfrm>
          <a:prstGeom prst="leftBrac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3A03FA-4E38-4CEF-A913-2B8BD7F0DF8B}"/>
              </a:ext>
            </a:extLst>
          </p:cNvPr>
          <p:cNvSpPr txBox="1"/>
          <p:nvPr/>
        </p:nvSpPr>
        <p:spPr>
          <a:xfrm>
            <a:off x="-103736" y="3264831"/>
            <a:ext cx="461665" cy="111331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GB" b="1" dirty="0"/>
              <a:t>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C116FF-0EC9-48C5-85A4-FBD2D11F1EB5}"/>
              </a:ext>
            </a:extLst>
          </p:cNvPr>
          <p:cNvSpPr txBox="1"/>
          <p:nvPr/>
        </p:nvSpPr>
        <p:spPr>
          <a:xfrm>
            <a:off x="558396" y="1700317"/>
            <a:ext cx="3142489" cy="1261627"/>
          </a:xfrm>
          <a:prstGeom prst="rect">
            <a:avLst/>
          </a:prstGeom>
          <a:solidFill>
            <a:srgbClr val="91056A"/>
          </a:solidFill>
        </p:spPr>
        <p:txBody>
          <a:bodyPr wrap="square" rtlCol="0">
            <a:spAutoFit/>
          </a:bodyPr>
          <a:lstStyle/>
          <a:p>
            <a:r>
              <a:rPr lang="en-IN" sz="1599" b="1" dirty="0">
                <a:solidFill>
                  <a:schemeClr val="bg1"/>
                </a:solidFill>
              </a:rPr>
              <a:t>Environmental attitude : [0,1]</a:t>
            </a:r>
          </a:p>
          <a:p>
            <a:endParaRPr lang="en-IN" sz="1599" dirty="0">
              <a:solidFill>
                <a:schemeClr val="bg1"/>
              </a:solidFill>
            </a:endParaRPr>
          </a:p>
          <a:p>
            <a:r>
              <a:rPr lang="en-IN" sz="1599" dirty="0">
                <a:solidFill>
                  <a:schemeClr val="bg1"/>
                </a:solidFill>
              </a:rPr>
              <a:t>	    </a:t>
            </a:r>
            <a:r>
              <a:rPr lang="en-IN" sz="2801" dirty="0">
                <a:solidFill>
                  <a:schemeClr val="bg1"/>
                </a:solidFill>
              </a:rPr>
              <a:t>+</a:t>
            </a:r>
            <a:endParaRPr lang="en-IN" sz="1599" dirty="0">
              <a:solidFill>
                <a:schemeClr val="bg1"/>
              </a:solidFill>
            </a:endParaRPr>
          </a:p>
          <a:p>
            <a:endParaRPr lang="en-IN" sz="1599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CDB6D8-8CCC-44D2-AFEC-7320296C33AE}"/>
                  </a:ext>
                </a:extLst>
              </p:cNvPr>
              <p:cNvSpPr txBox="1"/>
              <p:nvPr/>
            </p:nvSpPr>
            <p:spPr>
              <a:xfrm>
                <a:off x="558396" y="3232640"/>
                <a:ext cx="3142489" cy="1874359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1"/>
                    </a:solidFill>
                  </a:rPr>
                  <a:t>Small-world Network : [0,1]</a:t>
                </a: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r>
                  <a:rPr lang="en-IN" sz="1400" dirty="0">
                    <a:solidFill>
                      <a:schemeClr val="bg1"/>
                    </a:solidFill>
                  </a:rPr>
                  <a:t>Ratio: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𝑆𝑊𝑁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𝑆𝑜𝑙𝑎𝑟</m:t>
                        </m:r>
                      </m:num>
                      <m:den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𝑆𝑊𝑁</m:t>
                        </m:r>
                      </m:den>
                    </m:f>
                  </m:oMath>
                </a14:m>
                <a:endParaRPr lang="en-GB" sz="1400" dirty="0">
                  <a:solidFill>
                    <a:schemeClr val="bg1"/>
                  </a:solidFill>
                </a:endParaRPr>
              </a:p>
              <a:p>
                <a:endParaRPr lang="en-IN" sz="1400" dirty="0">
                  <a:solidFill>
                    <a:schemeClr val="bg1"/>
                  </a:solidFill>
                </a:endParaRPr>
              </a:p>
              <a:p>
                <a:r>
                  <a:rPr lang="en-IN" sz="1400" dirty="0">
                    <a:solidFill>
                      <a:schemeClr val="bg1"/>
                    </a:solidFill>
                  </a:rPr>
                  <a:t>Neighbour Persuasion: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𝑃𝑙𝑜𝑡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𝑖𝑛𝑡𝑒𝑛𝑡𝑖𝑜𝑛</m:t>
                        </m:r>
                      </m:num>
                      <m:den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𝑝𝑒𝑜𝑝𝑙𝑒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𝑝𝑙𝑜𝑡</m:t>
                        </m:r>
                      </m:den>
                    </m:f>
                  </m:oMath>
                </a14:m>
                <a:endParaRPr lang="en-IN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CDB6D8-8CCC-44D2-AFEC-7320296C3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6" y="3232640"/>
                <a:ext cx="3142489" cy="1874359"/>
              </a:xfrm>
              <a:prstGeom prst="rect">
                <a:avLst/>
              </a:prstGeom>
              <a:blipFill>
                <a:blip r:embed="rId4"/>
                <a:stretch>
                  <a:fillRect l="-583" t="-3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9D8037-DABB-4B35-A6B5-EF4EDD00523F}"/>
                  </a:ext>
                </a:extLst>
              </p:cNvPr>
              <p:cNvSpPr txBox="1"/>
              <p:nvPr/>
            </p:nvSpPr>
            <p:spPr>
              <a:xfrm>
                <a:off x="558396" y="5333661"/>
                <a:ext cx="3251604" cy="934166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599" b="1" dirty="0">
                    <a:solidFill>
                      <a:schemeClr val="bg1"/>
                    </a:solidFill>
                  </a:rPr>
                  <a:t>Economic Attractiveness : [0,1]</a:t>
                </a:r>
              </a:p>
              <a:p>
                <a:endParaRPr lang="en-IN" sz="1599" dirty="0">
                  <a:solidFill>
                    <a:schemeClr val="bg1"/>
                  </a:solidFill>
                </a:endParaRPr>
              </a:p>
              <a:p>
                <a:r>
                  <a:rPr lang="en-IN" sz="1599" dirty="0">
                    <a:solidFill>
                      <a:schemeClr val="bg1"/>
                    </a:solidFill>
                  </a:rPr>
                  <a:t>Profitability Index =1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𝑁𝑃𝑉</m:t>
                        </m:r>
                      </m:num>
                      <m:den>
                        <m:r>
                          <a:rPr lang="en-I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𝐼𝑛𝑣𝑒𝑠𝑡𝑚𝑒𝑛𝑡</m:t>
                        </m:r>
                      </m:den>
                    </m:f>
                  </m:oMath>
                </a14:m>
                <a:endParaRPr lang="en-IN" sz="15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9D8037-DABB-4B35-A6B5-EF4EDD00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96" y="5333661"/>
                <a:ext cx="3251604" cy="934166"/>
              </a:xfrm>
              <a:prstGeom prst="rect">
                <a:avLst/>
              </a:prstGeom>
              <a:blipFill>
                <a:blip r:embed="rId5"/>
                <a:stretch>
                  <a:fillRect l="-1126" t="-1961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Image result for minergie label">
            <a:extLst>
              <a:ext uri="{FF2B5EF4-FFF2-40B4-BE49-F238E27FC236}">
                <a16:creationId xmlns:a16="http://schemas.microsoft.com/office/drawing/2014/main" id="{336A8DC0-F3D4-490C-97B0-C9F51BE8E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04" y="2258616"/>
            <a:ext cx="1353219" cy="36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normal distribution icon">
            <a:extLst>
              <a:ext uri="{FF2B5EF4-FFF2-40B4-BE49-F238E27FC236}">
                <a16:creationId xmlns:a16="http://schemas.microsoft.com/office/drawing/2014/main" id="{CEEF68DB-F4F9-45FA-A8CA-3A7667C4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71" y="2096164"/>
            <a:ext cx="689172" cy="68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38355C-E4F8-4B86-B99F-83989C4E2C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9" r="31764" b="18876"/>
          <a:stretch/>
        </p:blipFill>
        <p:spPr>
          <a:xfrm>
            <a:off x="2978911" y="3228478"/>
            <a:ext cx="721976" cy="78416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2A886D05-8445-4EA0-92AF-5DA1ADBBDB32}"/>
              </a:ext>
            </a:extLst>
          </p:cNvPr>
          <p:cNvSpPr/>
          <p:nvPr/>
        </p:nvSpPr>
        <p:spPr>
          <a:xfrm>
            <a:off x="9728853" y="3536836"/>
            <a:ext cx="185975" cy="8277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F805F-F87E-4B23-A3AB-1AA5CB9ACBBA}"/>
              </a:ext>
            </a:extLst>
          </p:cNvPr>
          <p:cNvSpPr txBox="1"/>
          <p:nvPr/>
        </p:nvSpPr>
        <p:spPr>
          <a:xfrm>
            <a:off x="7727171" y="1905798"/>
            <a:ext cx="299753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Choice:</a:t>
            </a:r>
          </a:p>
          <a:p>
            <a:r>
              <a:rPr lang="en-GB" dirty="0">
                <a:solidFill>
                  <a:srgbClr val="FF0000"/>
                </a:solidFill>
              </a:rPr>
              <a:t>Individual OR Community</a:t>
            </a:r>
            <a:r>
              <a:rPr lang="de-CH" dirty="0">
                <a:solidFill>
                  <a:srgbClr val="FF0000"/>
                </a:solidFill>
              </a:rPr>
              <a:t> based on </a:t>
            </a:r>
            <a:r>
              <a:rPr lang="de-CH" b="1" u="sng" dirty="0">
                <a:solidFill>
                  <a:srgbClr val="FF0000"/>
                </a:solidFill>
              </a:rPr>
              <a:t>NPV</a:t>
            </a:r>
            <a:endParaRPr lang="en-GB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957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9B8C04-CEC7-4BF2-B041-C4AEBB1D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36CB9-D82A-4922-A8AB-ACAFAF02A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7C237-6553-485D-B31F-FAF86B702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E6608-1FD5-471F-B2A0-03A9E7C5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3A968D-3AA2-48C6-8EA6-B18C2F4DD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Flowchart</a:t>
            </a:r>
            <a:br>
              <a:rPr lang="en-IN" dirty="0"/>
            </a:br>
            <a:r>
              <a:rPr lang="en-IN" dirty="0"/>
              <a:t>Decision-Making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FD0F4-1F0D-4B00-9B11-53930A13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46" y="310357"/>
            <a:ext cx="4122072" cy="62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F8ADB-B942-4E5D-BDB2-67462B382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80312-2147-4182-A926-C971685FB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AEB9D-1319-4518-A4DD-96AE9244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50B14-D7F6-490D-8CC3-3F39E30DDB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928"/>
          <a:stretch/>
        </p:blipFill>
        <p:spPr>
          <a:xfrm>
            <a:off x="0" y="1051434"/>
            <a:ext cx="6498022" cy="4038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89F3C8-6584-4C41-B3E1-6E71B29AA7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2"/>
          <a:stretch/>
        </p:blipFill>
        <p:spPr>
          <a:xfrm>
            <a:off x="6498022" y="914400"/>
            <a:ext cx="5701899" cy="50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7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374FA-F89B-41EB-B63E-71655A3F6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1" y="2809875"/>
            <a:ext cx="5577645" cy="342741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Model A – Reduced (~ half the population)</a:t>
            </a:r>
          </a:p>
          <a:p>
            <a:r>
              <a:rPr lang="en-GB" dirty="0"/>
              <a:t>716 building blocks &lt; 100 MWh</a:t>
            </a:r>
          </a:p>
          <a:p>
            <a:r>
              <a:rPr lang="en-GB" b="1" dirty="0">
                <a:solidFill>
                  <a:srgbClr val="FFC000"/>
                </a:solidFill>
              </a:rPr>
              <a:t>Retail Prices</a:t>
            </a:r>
          </a:p>
          <a:p>
            <a:r>
              <a:rPr lang="en-GB" dirty="0"/>
              <a:t>Compensates for CEA Building Aggregation </a:t>
            </a:r>
          </a:p>
          <a:p>
            <a:r>
              <a:rPr lang="en-GB" dirty="0"/>
              <a:t>2 Cases:</a:t>
            </a:r>
          </a:p>
          <a:p>
            <a:pPr lvl="1"/>
            <a:r>
              <a:rPr lang="en-GB" b="1" dirty="0">
                <a:solidFill>
                  <a:srgbClr val="72791C"/>
                </a:solidFill>
              </a:rPr>
              <a:t>No-ZEV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no community solar. Used for calibration</a:t>
            </a:r>
            <a:endParaRPr lang="en-GB" dirty="0"/>
          </a:p>
          <a:p>
            <a:pPr lvl="1"/>
            <a:r>
              <a:rPr lang="en-GB" b="1" dirty="0">
                <a:solidFill>
                  <a:srgbClr val="00B050"/>
                </a:solidFill>
              </a:rPr>
              <a:t>ZEV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communities allowed &lt; 100 MWh. Compare with no-ZEV.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8ABC64-61E2-4435-B7CB-120DFAFB4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5565" y="2809875"/>
            <a:ext cx="5567204" cy="342741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Model B – Alt-Wiedikon</a:t>
            </a:r>
          </a:p>
          <a:p>
            <a:r>
              <a:rPr lang="en-GB" dirty="0"/>
              <a:t>1437 building blocks – entire district</a:t>
            </a:r>
          </a:p>
          <a:p>
            <a:r>
              <a:rPr lang="en-GB" b="1" dirty="0">
                <a:solidFill>
                  <a:srgbClr val="00B050"/>
                </a:solidFill>
              </a:rPr>
              <a:t>ZEV </a:t>
            </a:r>
            <a:r>
              <a:rPr lang="en-GB" dirty="0"/>
              <a:t>2 Cases:</a:t>
            </a:r>
          </a:p>
          <a:p>
            <a:pPr lvl="1"/>
            <a:r>
              <a:rPr lang="en-GB" b="1" dirty="0">
                <a:solidFill>
                  <a:srgbClr val="FFC000"/>
                </a:solidFill>
              </a:rPr>
              <a:t>Retail Prices</a:t>
            </a:r>
          </a:p>
          <a:p>
            <a:pPr lvl="1"/>
            <a:r>
              <a:rPr lang="en-GB" b="1" dirty="0">
                <a:solidFill>
                  <a:srgbClr val="1269B0"/>
                </a:solidFill>
              </a:rPr>
              <a:t>Wholesale Prices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1AE457-BF00-4B61-A09D-4B52F946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7F938-2ABC-4AC5-92AB-66648950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1C977-4449-4FF6-B2C6-BDF6DF37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766F004-87D3-4A92-9E20-CCF4F1186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A7A2C9D-15D5-4F86-BEEB-EFEB5B6BB9F8}"/>
              </a:ext>
            </a:extLst>
          </p:cNvPr>
          <p:cNvSpPr txBox="1">
            <a:spLocks/>
          </p:cNvSpPr>
          <p:nvPr/>
        </p:nvSpPr>
        <p:spPr>
          <a:xfrm>
            <a:off x="299165" y="1271588"/>
            <a:ext cx="11204662" cy="1466850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40" indent="-361940" algn="l" defTabSz="914377" rtl="0" eaLnBrk="1" latinLnBrk="0" hangingPunct="1">
              <a:lnSpc>
                <a:spcPct val="100000"/>
              </a:lnSpc>
              <a:spcBef>
                <a:spcPts val="499"/>
              </a:spcBef>
              <a:buClr>
                <a:schemeClr val="accent1"/>
              </a:buClr>
              <a:buFont typeface="Wingdings" pitchFamily="2" charset="2"/>
              <a:buChar char="§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46" indent="-265106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39" indent="-266693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886" indent="-177795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31" indent="-184145" algn="l" defTabSz="914377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Electricity Prices – </a:t>
            </a:r>
          </a:p>
          <a:p>
            <a:pPr lvl="1"/>
            <a:r>
              <a:rPr lang="en-GB" b="1" dirty="0">
                <a:solidFill>
                  <a:srgbClr val="FFC000"/>
                </a:solidFill>
              </a:rPr>
              <a:t>Retail</a:t>
            </a:r>
            <a:r>
              <a:rPr lang="en-GB" dirty="0"/>
              <a:t> (&lt; 100 MWh annual demand): 24.3 - 14.4 </a:t>
            </a:r>
            <a:r>
              <a:rPr lang="en-GB" dirty="0" err="1"/>
              <a:t>Rp</a:t>
            </a:r>
            <a:r>
              <a:rPr lang="en-GB" dirty="0"/>
              <a:t>./kWh </a:t>
            </a:r>
          </a:p>
          <a:p>
            <a:pPr lvl="1"/>
            <a:r>
              <a:rPr lang="en-GB" b="1" dirty="0">
                <a:solidFill>
                  <a:srgbClr val="1269B0"/>
                </a:solidFill>
              </a:rPr>
              <a:t>Wholesale</a:t>
            </a:r>
            <a:r>
              <a:rPr lang="en-GB" dirty="0"/>
              <a:t> (&gt; 100 MWh): 6 - 5 </a:t>
            </a:r>
            <a:r>
              <a:rPr lang="en-GB" dirty="0" err="1"/>
              <a:t>Rp</a:t>
            </a:r>
            <a:r>
              <a:rPr lang="en-GB" dirty="0"/>
              <a:t>./kWh </a:t>
            </a:r>
          </a:p>
          <a:p>
            <a:r>
              <a:rPr lang="en-GB" dirty="0"/>
              <a:t>Unclear if building owners purchase on wholesale markets</a:t>
            </a:r>
          </a:p>
        </p:txBody>
      </p:sp>
    </p:spTree>
    <p:extLst>
      <p:ext uri="{BB962C8B-B14F-4D97-AF65-F5344CB8AC3E}">
        <p14:creationId xmlns:p14="http://schemas.microsoft.com/office/powerpoint/2010/main" val="1994047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1D7A92-1889-411D-A0C1-A9693AB3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93011-B03A-4D09-9711-2503F46A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3619" y="6308727"/>
            <a:ext cx="4631883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D7EA0-3B47-4F99-84A7-9DBBEA3B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193560-8DE3-4B4A-AA6A-22912188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</a:t>
            </a:r>
          </a:p>
        </p:txBody>
      </p:sp>
      <p:pic>
        <p:nvPicPr>
          <p:cNvPr id="7" name="Graphic 6" descr="Chicken">
            <a:extLst>
              <a:ext uri="{FF2B5EF4-FFF2-40B4-BE49-F238E27FC236}">
                <a16:creationId xmlns:a16="http://schemas.microsoft.com/office/drawing/2014/main" id="{8CBAE996-EBFA-41FC-838E-BCA91C487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9217" y="1592715"/>
            <a:ext cx="527037" cy="5270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B936BA1-C65F-4A4C-876E-122F6517F49B}"/>
              </a:ext>
            </a:extLst>
          </p:cNvPr>
          <p:cNvSpPr/>
          <p:nvPr/>
        </p:nvSpPr>
        <p:spPr>
          <a:xfrm>
            <a:off x="5621077" y="1914131"/>
            <a:ext cx="85177" cy="1318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0021CF-05A8-44D0-8C8A-4E7664AE3D39}"/>
              </a:ext>
            </a:extLst>
          </p:cNvPr>
          <p:cNvGrpSpPr/>
          <p:nvPr/>
        </p:nvGrpSpPr>
        <p:grpSpPr>
          <a:xfrm>
            <a:off x="2686033" y="5971676"/>
            <a:ext cx="1504674" cy="531218"/>
            <a:chOff x="2723996" y="5777509"/>
            <a:chExt cx="1504674" cy="459776"/>
          </a:xfrm>
        </p:grpSpPr>
        <p:pic>
          <p:nvPicPr>
            <p:cNvPr id="12" name="Graphic 11" descr="Downward trend">
              <a:extLst>
                <a:ext uri="{FF2B5EF4-FFF2-40B4-BE49-F238E27FC236}">
                  <a16:creationId xmlns:a16="http://schemas.microsoft.com/office/drawing/2014/main" id="{DB476BDC-D775-4FA0-ADF6-9DEC7FA0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23996" y="5777509"/>
              <a:ext cx="459776" cy="459776"/>
            </a:xfrm>
            <a:prstGeom prst="rect">
              <a:avLst/>
            </a:prstGeom>
          </p:spPr>
        </p:pic>
        <p:pic>
          <p:nvPicPr>
            <p:cNvPr id="14" name="Graphic 13" descr="Upward trend">
              <a:extLst>
                <a:ext uri="{FF2B5EF4-FFF2-40B4-BE49-F238E27FC236}">
                  <a16:creationId xmlns:a16="http://schemas.microsoft.com/office/drawing/2014/main" id="{2222F824-1E8E-469D-9D22-B0A87998A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68894" y="5777509"/>
              <a:ext cx="459776" cy="459776"/>
            </a:xfrm>
            <a:prstGeom prst="rect">
              <a:avLst/>
            </a:prstGeom>
          </p:spPr>
        </p:pic>
      </p:grp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222E455C-94EC-4C9B-9E65-0EA5122B8C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6534" y="2409825"/>
            <a:ext cx="361950" cy="36195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8154A3-AB9F-4F40-827F-9202C9BE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323977"/>
            <a:ext cx="11537950" cy="3468639"/>
          </a:xfrm>
        </p:spPr>
        <p:txBody>
          <a:bodyPr/>
          <a:lstStyle/>
          <a:p>
            <a:r>
              <a:rPr lang="en-GB" dirty="0"/>
              <a:t>Buildings </a:t>
            </a:r>
            <a:r>
              <a:rPr lang="en-GB" dirty="0">
                <a:sym typeface="Wingdings" panose="05000000000000000000" pitchFamily="2" charset="2"/>
              </a:rPr>
              <a:t> Building Blocks</a:t>
            </a:r>
          </a:p>
          <a:p>
            <a:pPr lvl="1"/>
            <a:r>
              <a:rPr lang="en-GB" dirty="0"/>
              <a:t>PV Sizes = Max Rooftop Sizes, else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Building Block Sizes quite large = demands large = PV systems large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 NPVs amazing!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Building Block – Individual, &gt;1 Building Block = Community  different in reality!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Much fewer agents than reality – simpler decision making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Cooperation costs – purely monetary indicators used</a:t>
            </a:r>
          </a:p>
          <a:p>
            <a:r>
              <a:rPr lang="en-GB" dirty="0"/>
              <a:t>Decision making at only owner level: all tenants say YES to a ZEV</a:t>
            </a:r>
          </a:p>
          <a:p>
            <a:r>
              <a:rPr lang="en-GB" dirty="0">
                <a:sym typeface="Wingdings" panose="05000000000000000000" pitchFamily="2" charset="2"/>
              </a:rPr>
              <a:t>Model calibrated with projected historical trend, not validated</a:t>
            </a:r>
          </a:p>
          <a:p>
            <a:r>
              <a:rPr lang="en-GB" dirty="0">
                <a:sym typeface="Wingdings" panose="05000000000000000000" pitchFamily="2" charset="2"/>
              </a:rPr>
              <a:t>Over time: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Constant – Population, Attitudes, peer network, electricity prices, Subsidies and </a:t>
            </a:r>
            <a:r>
              <a:rPr lang="en-GB" dirty="0" err="1">
                <a:sym typeface="Wingdings" panose="05000000000000000000" pitchFamily="2" charset="2"/>
              </a:rPr>
              <a:t>FiTs</a:t>
            </a:r>
            <a:r>
              <a:rPr lang="en-GB" dirty="0">
                <a:sym typeface="Wingdings" panose="05000000000000000000" pitchFamily="2" charset="2"/>
              </a:rPr>
              <a:t>, ZEV members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Changing – PV Prices, NPVs, Peer Effects</a:t>
            </a:r>
          </a:p>
        </p:txBody>
      </p:sp>
    </p:spTree>
    <p:extLst>
      <p:ext uri="{BB962C8B-B14F-4D97-AF65-F5344CB8AC3E}">
        <p14:creationId xmlns:p14="http://schemas.microsoft.com/office/powerpoint/2010/main" val="804905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097326-B777-42DE-AB18-C0AB3EF9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7C82A-D91D-441C-A5DB-9F72F721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E6E1-4C20-426D-8C91-5A62B4A5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F2A7BE-AD5D-4233-AA80-2CA90E8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 Overview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796380-D21E-46A0-9C4F-7C80D0FFE219}"/>
              </a:ext>
            </a:extLst>
          </p:cNvPr>
          <p:cNvGrpSpPr/>
          <p:nvPr/>
        </p:nvGrpSpPr>
        <p:grpSpPr>
          <a:xfrm>
            <a:off x="323851" y="961277"/>
            <a:ext cx="11863387" cy="5341497"/>
            <a:chOff x="328873" y="227440"/>
            <a:chExt cx="11863387" cy="534149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CA73A1-5DE7-471A-92FF-DDAE8226DE42}"/>
                </a:ext>
              </a:extLst>
            </p:cNvPr>
            <p:cNvSpPr/>
            <p:nvPr/>
          </p:nvSpPr>
          <p:spPr>
            <a:xfrm>
              <a:off x="328873" y="2389401"/>
              <a:ext cx="2171700" cy="1626577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CEA Model</a:t>
              </a:r>
            </a:p>
            <a:p>
              <a:pPr algn="ctr"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Alt-</a:t>
              </a:r>
              <a:r>
                <a:rPr lang="en-IN" kern="0" dirty="0" err="1">
                  <a:solidFill>
                    <a:prstClr val="black"/>
                  </a:solidFill>
                  <a:latin typeface="Calibri" panose="020F0502020204030204"/>
                </a:rPr>
                <a:t>Wiedikon</a:t>
              </a: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, Zurich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251254-38A3-493A-8E6A-AA9A3FCE751D}"/>
                </a:ext>
              </a:extLst>
            </p:cNvPr>
            <p:cNvSpPr/>
            <p:nvPr/>
          </p:nvSpPr>
          <p:spPr>
            <a:xfrm>
              <a:off x="6838095" y="2397491"/>
              <a:ext cx="2171700" cy="1626577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ABM for</a:t>
              </a:r>
            </a:p>
            <a:p>
              <a:pPr algn="ctr"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Building Owners</a:t>
              </a:r>
            </a:p>
            <a:p>
              <a:pPr algn="ctr" defTabSz="914377">
                <a:defRPr/>
              </a:pPr>
              <a:r>
                <a:rPr lang="en-IN" sz="1400" kern="0" dirty="0">
                  <a:solidFill>
                    <a:prstClr val="black"/>
                  </a:solidFill>
                  <a:latin typeface="Calibri" panose="020F0502020204030204"/>
                </a:rPr>
                <a:t>[Individual/Community Adoption]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5DF4ED1-AF28-41B4-8AFE-483E4CB99CE0}"/>
                </a:ext>
              </a:extLst>
            </p:cNvPr>
            <p:cNvSpPr/>
            <p:nvPr/>
          </p:nvSpPr>
          <p:spPr>
            <a:xfrm>
              <a:off x="3798897" y="2324227"/>
              <a:ext cx="1740874" cy="1688118"/>
            </a:xfrm>
            <a:prstGeom prst="ellipse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IN" kern="0" dirty="0">
                  <a:solidFill>
                    <a:prstClr val="white"/>
                  </a:solidFill>
                  <a:latin typeface="Calibri" panose="020F0502020204030204"/>
                </a:rPr>
                <a:t>CEA Output Data Processing</a:t>
              </a:r>
            </a:p>
          </p:txBody>
        </p:sp>
        <p:sp>
          <p:nvSpPr>
            <p:cNvPr id="26" name="Star: 7 Points 25">
              <a:extLst>
                <a:ext uri="{FF2B5EF4-FFF2-40B4-BE49-F238E27FC236}">
                  <a16:creationId xmlns:a16="http://schemas.microsoft.com/office/drawing/2014/main" id="{728160E0-F8B0-46E7-B670-E5BFB4B297DB}"/>
                </a:ext>
              </a:extLst>
            </p:cNvPr>
            <p:cNvSpPr/>
            <p:nvPr/>
          </p:nvSpPr>
          <p:spPr>
            <a:xfrm>
              <a:off x="10314020" y="2324227"/>
              <a:ext cx="1793631" cy="1626577"/>
            </a:xfrm>
            <a:prstGeom prst="star7">
              <a:avLst/>
            </a:prstGeom>
            <a:solidFill>
              <a:srgbClr val="ED7D31"/>
            </a:solidFill>
            <a:ln w="12700" cap="flat" cmpd="sng" algn="ctr">
              <a:solidFill>
                <a:srgbClr val="ED7D3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r>
                <a:rPr lang="en-IN" sz="1200" kern="0" dirty="0">
                  <a:solidFill>
                    <a:prstClr val="white"/>
                  </a:solidFill>
                  <a:latin typeface="Calibri" panose="020F0502020204030204"/>
                </a:rPr>
                <a:t>Results Visualisation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E7479-542A-4320-9158-84510459E16F}"/>
                </a:ext>
              </a:extLst>
            </p:cNvPr>
            <p:cNvSpPr txBox="1"/>
            <p:nvPr/>
          </p:nvSpPr>
          <p:spPr>
            <a:xfrm>
              <a:off x="6855203" y="227440"/>
              <a:ext cx="2233246" cy="156966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377">
                <a:defRPr/>
              </a:pP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Other Inputs</a:t>
              </a:r>
            </a:p>
            <a:p>
              <a:pPr marL="285743" indent="-285743" defTabSz="914377">
                <a:buFont typeface="Arial" panose="020B0604020202020204" pitchFamily="34" charset="0"/>
                <a:buChar char="•"/>
                <a:defRPr/>
              </a:pPr>
              <a:r>
                <a:rPr lang="en-IN" sz="1200" kern="0">
                  <a:solidFill>
                    <a:prstClr val="black"/>
                  </a:solidFill>
                  <a:latin typeface="Calibri" panose="020F0502020204030204"/>
                </a:rPr>
                <a:t>Peer </a:t>
              </a: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effects, environmental attitudes, agent locations and networks</a:t>
              </a:r>
            </a:p>
            <a:p>
              <a:pPr marL="285743" indent="-285743" defTabSz="914377">
                <a:buFont typeface="Arial" panose="020B0604020202020204" pitchFamily="34" charset="0"/>
                <a:buChar char="•"/>
                <a:defRPr/>
              </a:pP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Prices – PV and Electricity</a:t>
              </a:r>
            </a:p>
            <a:p>
              <a:pPr marL="285743" indent="-285743" defTabSz="914377">
                <a:buFont typeface="Arial" panose="020B0604020202020204" pitchFamily="34" charset="0"/>
                <a:buChar char="•"/>
                <a:defRPr/>
              </a:pP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Regulations – </a:t>
              </a:r>
              <a:r>
                <a:rPr lang="en-IN" sz="1200" kern="0" dirty="0" err="1">
                  <a:solidFill>
                    <a:prstClr val="black"/>
                  </a:solidFill>
                  <a:latin typeface="Calibri" panose="020F0502020204030204"/>
                </a:rPr>
                <a:t>FiTs</a:t>
              </a: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, Subsidies and ZEV formation</a:t>
              </a:r>
            </a:p>
            <a:p>
              <a:pPr marL="285743" indent="-285743" defTabSz="914377">
                <a:buFont typeface="Arial" panose="020B0604020202020204" pitchFamily="34" charset="0"/>
                <a:buChar char="•"/>
                <a:defRPr/>
              </a:pPr>
              <a:endParaRPr lang="en-IN" sz="1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3B1A4721-390F-4F5A-8DC1-8360332CA247}"/>
                </a:ext>
              </a:extLst>
            </p:cNvPr>
            <p:cNvSpPr/>
            <p:nvPr/>
          </p:nvSpPr>
          <p:spPr>
            <a:xfrm>
              <a:off x="2699135" y="2847410"/>
              <a:ext cx="930522" cy="703299"/>
            </a:xfrm>
            <a:prstGeom prst="rightArrow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54767252-5451-4868-98BB-D62E2B4A741B}"/>
                </a:ext>
              </a:extLst>
            </p:cNvPr>
            <p:cNvSpPr/>
            <p:nvPr/>
          </p:nvSpPr>
          <p:spPr>
            <a:xfrm>
              <a:off x="7699741" y="1657660"/>
              <a:ext cx="448408" cy="668215"/>
            </a:xfrm>
            <a:prstGeom prst="downArrow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8679FE80-7DC3-4C8F-A5C3-2DD863B7143C}"/>
                </a:ext>
              </a:extLst>
            </p:cNvPr>
            <p:cNvSpPr/>
            <p:nvPr/>
          </p:nvSpPr>
          <p:spPr>
            <a:xfrm>
              <a:off x="1083524" y="1653463"/>
              <a:ext cx="448408" cy="668215"/>
            </a:xfrm>
            <a:prstGeom prst="downArrow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E40070-D18F-4680-BB29-A562715CCC0E}"/>
                </a:ext>
              </a:extLst>
            </p:cNvPr>
            <p:cNvSpPr txBox="1"/>
            <p:nvPr/>
          </p:nvSpPr>
          <p:spPr>
            <a:xfrm>
              <a:off x="482497" y="1224710"/>
              <a:ext cx="2233246" cy="2769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defTabSz="914377">
                <a:defRPr/>
              </a:pP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Building Data, Geometry, etc.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EA73D251-6F9D-4B9D-8F3A-440879300B33}"/>
                </a:ext>
              </a:extLst>
            </p:cNvPr>
            <p:cNvSpPr/>
            <p:nvPr/>
          </p:nvSpPr>
          <p:spPr>
            <a:xfrm>
              <a:off x="5708294" y="2816636"/>
              <a:ext cx="930522" cy="703299"/>
            </a:xfrm>
            <a:prstGeom prst="rightArrow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08F26A9-ED2F-44F4-A8E6-EBE030DBDD2E}"/>
                </a:ext>
              </a:extLst>
            </p:cNvPr>
            <p:cNvSpPr/>
            <p:nvPr/>
          </p:nvSpPr>
          <p:spPr>
            <a:xfrm>
              <a:off x="9209074" y="2816635"/>
              <a:ext cx="930522" cy="703299"/>
            </a:xfrm>
            <a:prstGeom prst="rightArrow">
              <a:avLst/>
            </a:prstGeom>
            <a:solidFill>
              <a:srgbClr val="A5A5A5"/>
            </a:solidFill>
            <a:ln w="12700" cap="flat" cmpd="sng" algn="ctr">
              <a:solidFill>
                <a:srgbClr val="A5A5A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FDFD11-A1CE-4776-8E11-A842C0F0B26E}"/>
                </a:ext>
              </a:extLst>
            </p:cNvPr>
            <p:cNvSpPr txBox="1"/>
            <p:nvPr/>
          </p:nvSpPr>
          <p:spPr>
            <a:xfrm>
              <a:off x="10340399" y="4183943"/>
              <a:ext cx="1851861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IN" sz="12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r>
                <a:rPr lang="en-IN" sz="1200" kern="0" dirty="0">
                  <a:solidFill>
                    <a:prstClr val="black"/>
                  </a:solidFill>
                  <a:latin typeface="Calibri" panose="020F0502020204030204"/>
                </a:rPr>
                <a:t>Adoption levels Individual v Community PV Systems</a:t>
              </a:r>
            </a:p>
            <a:p>
              <a:pPr defTabSz="914377">
                <a:defRPr/>
              </a:pPr>
              <a:endParaRPr lang="en-IN" sz="12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IN" sz="1200" kern="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IN" sz="1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4D67380-F261-4434-A433-17192E118021}"/>
              </a:ext>
            </a:extLst>
          </p:cNvPr>
          <p:cNvSpPr txBox="1"/>
          <p:nvPr/>
        </p:nvSpPr>
        <p:spPr>
          <a:xfrm>
            <a:off x="6779456" y="5246197"/>
            <a:ext cx="2233246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914377">
              <a:defRPr/>
            </a:pPr>
            <a:r>
              <a:rPr lang="en-IN" sz="1200" kern="0" dirty="0" err="1">
                <a:solidFill>
                  <a:prstClr val="black"/>
                </a:solidFill>
                <a:latin typeface="Calibri" panose="020F0502020204030204"/>
              </a:rPr>
              <a:t>Parameters</a:t>
            </a:r>
            <a:endParaRPr lang="en-IN" sz="1200" kern="0" dirty="0">
              <a:solidFill>
                <a:prstClr val="black"/>
              </a:solidFill>
              <a:latin typeface="Calibri" panose="020F0502020204030204"/>
            </a:endParaRPr>
          </a:p>
          <a:p>
            <a:pPr marL="285743" indent="-285743" defTabSz="914377">
              <a:buFont typeface="Arial" panose="020B0604020202020204" pitchFamily="34" charset="0"/>
              <a:buChar char="•"/>
              <a:defRPr/>
            </a:pPr>
            <a:r>
              <a:rPr lang="en-IN" sz="1200" kern="0" dirty="0">
                <a:solidFill>
                  <a:prstClr val="black"/>
                </a:solidFill>
                <a:latin typeface="Calibri" panose="020F0502020204030204"/>
              </a:rPr>
              <a:t>Agent Categories based on building type and ownership</a:t>
            </a:r>
          </a:p>
          <a:p>
            <a:pPr marL="285743" indent="-285743" defTabSz="914377">
              <a:buFont typeface="Arial" panose="020B0604020202020204" pitchFamily="34" charset="0"/>
              <a:buChar char="•"/>
              <a:defRPr/>
            </a:pPr>
            <a:r>
              <a:rPr lang="en-IN" sz="1200" kern="0" dirty="0">
                <a:solidFill>
                  <a:prstClr val="black"/>
                </a:solidFill>
                <a:latin typeface="Calibri" panose="020F0502020204030204"/>
              </a:rPr>
              <a:t>Time: Yearly time steps until 2035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49A70B9-A0F6-493F-8CD5-DCB209ADEB80}"/>
              </a:ext>
            </a:extLst>
          </p:cNvPr>
          <p:cNvSpPr/>
          <p:nvPr/>
        </p:nvSpPr>
        <p:spPr>
          <a:xfrm rot="10800000">
            <a:off x="7770331" y="4815051"/>
            <a:ext cx="299264" cy="381559"/>
          </a:xfrm>
          <a:prstGeom prst="downArrow">
            <a:avLst/>
          </a:prstGeom>
          <a:solidFill>
            <a:srgbClr val="A5A5A5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IN" kern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6" name="Picture 4" descr="Image result for city energy analyst">
            <a:extLst>
              <a:ext uri="{FF2B5EF4-FFF2-40B4-BE49-F238E27FC236}">
                <a16:creationId xmlns:a16="http://schemas.microsoft.com/office/drawing/2014/main" id="{3363974E-BDDA-49E1-8D02-4DD1B5E48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94"/>
          <a:stretch/>
        </p:blipFill>
        <p:spPr bwMode="auto">
          <a:xfrm>
            <a:off x="1068240" y="4396430"/>
            <a:ext cx="677021" cy="6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Image result for solar energy icon">
            <a:extLst>
              <a:ext uri="{FF2B5EF4-FFF2-40B4-BE49-F238E27FC236}">
                <a16:creationId xmlns:a16="http://schemas.microsoft.com/office/drawing/2014/main" id="{FA0DCA3D-F4C4-4E7D-BBDA-E2E16FC5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319" y="5005518"/>
            <a:ext cx="637664" cy="63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lectricity demand icon">
            <a:extLst>
              <a:ext uri="{FF2B5EF4-FFF2-40B4-BE49-F238E27FC236}">
                <a16:creationId xmlns:a16="http://schemas.microsoft.com/office/drawing/2014/main" id="{45138906-3B10-4339-923B-9BD3DAA9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59" y="4819957"/>
            <a:ext cx="1008790" cy="10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1A67D25-6CBD-4998-853B-0335EB7A4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9126315" y="1536308"/>
            <a:ext cx="457432" cy="703299"/>
          </a:xfrm>
          <a:prstGeom prst="rect">
            <a:avLst/>
          </a:prstGeom>
        </p:spPr>
      </p:pic>
      <p:pic>
        <p:nvPicPr>
          <p:cNvPr id="8" name="Graphic 7" descr="Tag">
            <a:extLst>
              <a:ext uri="{FF2B5EF4-FFF2-40B4-BE49-F238E27FC236}">
                <a16:creationId xmlns:a16="http://schemas.microsoft.com/office/drawing/2014/main" id="{0686E70D-155A-45E3-908C-47543AAC7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32511" y="1536308"/>
            <a:ext cx="600561" cy="60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6927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1" y="1592716"/>
            <a:ext cx="11537950" cy="4641395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Introduction and 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Data and 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b="1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Conclusion and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6062F-C508-4D69-A851-1A01A739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35437010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F0B6C-7A06-4BB3-8016-3A751BF24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A731C-0800-44FA-A0FF-E10C8D0D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5A33E-385B-46FE-93FE-3963B01A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9AB5A4-A19B-4BC8-BEAA-B005FD70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5"/>
            <a:ext cx="11537950" cy="972000"/>
          </a:xfrm>
        </p:spPr>
        <p:txBody>
          <a:bodyPr/>
          <a:lstStyle/>
          <a:p>
            <a:r>
              <a:rPr lang="en-GB" dirty="0"/>
              <a:t>Model A – Reduced</a:t>
            </a:r>
            <a:br>
              <a:rPr lang="en-GB" dirty="0"/>
            </a:br>
            <a:r>
              <a:rPr lang="en-GB" dirty="0"/>
              <a:t>					     </a:t>
            </a:r>
            <a:r>
              <a:rPr lang="en-GB" dirty="0">
                <a:solidFill>
                  <a:srgbClr val="72791C"/>
                </a:solidFill>
              </a:rPr>
              <a:t>no-ZEV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991B20-2C0B-42FA-8516-79B81C5CFE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3" y="1693714"/>
            <a:ext cx="5806112" cy="3870741"/>
          </a:xfrm>
        </p:spPr>
      </p:pic>
      <p:pic>
        <p:nvPicPr>
          <p:cNvPr id="10" name="Content Placeholder 13">
            <a:extLst>
              <a:ext uri="{FF2B5EF4-FFF2-40B4-BE49-F238E27FC236}">
                <a16:creationId xmlns:a16="http://schemas.microsoft.com/office/drawing/2014/main" id="{CC0CF3FF-E2CF-4692-BC1A-705729296B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6" y="2319313"/>
            <a:ext cx="5567362" cy="326281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C021F-850B-4238-BF8C-FDCB702AD3AC}"/>
              </a:ext>
            </a:extLst>
          </p:cNvPr>
          <p:cNvSpPr txBox="1"/>
          <p:nvPr/>
        </p:nvSpPr>
        <p:spPr>
          <a:xfrm>
            <a:off x="9782174" y="3722954"/>
            <a:ext cx="272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Neighbour persuasion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60DA4-E614-493D-B400-CEF2D3019E8A}"/>
              </a:ext>
            </a:extLst>
          </p:cNvPr>
          <p:cNvSpPr txBox="1"/>
          <p:nvPr/>
        </p:nvSpPr>
        <p:spPr>
          <a:xfrm>
            <a:off x="9889331" y="233160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Profitability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7E527-EAC5-4D5C-97F9-272E69DC52BE}"/>
              </a:ext>
            </a:extLst>
          </p:cNvPr>
          <p:cNvSpPr txBox="1"/>
          <p:nvPr/>
        </p:nvSpPr>
        <p:spPr>
          <a:xfrm>
            <a:off x="10584656" y="2792307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attitude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B2C1D6-BBA5-45BC-8374-3C785F0DD9AB}"/>
              </a:ext>
            </a:extLst>
          </p:cNvPr>
          <p:cNvSpPr txBox="1"/>
          <p:nvPr/>
        </p:nvSpPr>
        <p:spPr>
          <a:xfrm>
            <a:off x="6686550" y="3414852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intention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7EE315-CA1D-4BEF-AA60-3EDD4F92A7F6}"/>
              </a:ext>
            </a:extLst>
          </p:cNvPr>
          <p:cNvSpPr txBox="1"/>
          <p:nvPr/>
        </p:nvSpPr>
        <p:spPr>
          <a:xfrm>
            <a:off x="10278606" y="4449552"/>
            <a:ext cx="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Peer effects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1696147-1DF0-4420-88A3-110EF6F0B73F}"/>
              </a:ext>
            </a:extLst>
          </p:cNvPr>
          <p:cNvSpPr/>
          <p:nvPr/>
        </p:nvSpPr>
        <p:spPr>
          <a:xfrm>
            <a:off x="9071629" y="3278691"/>
            <a:ext cx="160478" cy="272321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1EFF3D-2765-43EC-96B2-B3B7564B38DC}"/>
              </a:ext>
            </a:extLst>
          </p:cNvPr>
          <p:cNvSpPr txBox="1"/>
          <p:nvPr/>
        </p:nvSpPr>
        <p:spPr>
          <a:xfrm>
            <a:off x="4415455" y="2319313"/>
            <a:ext cx="18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= 6500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E0523-8C8E-4896-821C-FE93DB1BA76B}"/>
              </a:ext>
            </a:extLst>
          </p:cNvPr>
          <p:cNvSpPr txBox="1"/>
          <p:nvPr/>
        </p:nvSpPr>
        <p:spPr>
          <a:xfrm>
            <a:off x="6072761" y="5834768"/>
            <a:ext cx="252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Peers adopted in 2025, 2026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CC44AE-A62E-4C63-BBE0-D161A66B6AA1}"/>
              </a:ext>
            </a:extLst>
          </p:cNvPr>
          <p:cNvSpPr txBox="1"/>
          <p:nvPr/>
        </p:nvSpPr>
        <p:spPr>
          <a:xfrm>
            <a:off x="8715774" y="5834768"/>
            <a:ext cx="299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Plot members have positive intention in 2027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7B621E-3F1F-4E5C-96CF-0D9C13DB8A9F}"/>
              </a:ext>
            </a:extLst>
          </p:cNvPr>
          <p:cNvCxnSpPr>
            <a:stCxn id="18" idx="0"/>
          </p:cNvCxnSpPr>
          <p:nvPr/>
        </p:nvCxnSpPr>
        <p:spPr>
          <a:xfrm flipV="1">
            <a:off x="7334824" y="5038725"/>
            <a:ext cx="1475801" cy="796043"/>
          </a:xfrm>
          <a:prstGeom prst="straightConnector1">
            <a:avLst/>
          </a:prstGeom>
          <a:ln w="28575" cap="sq">
            <a:solidFill>
              <a:schemeClr val="bg2">
                <a:lumMod val="65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3EC163-6392-47F5-8982-28BB86B9DA9C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9232107" y="4183658"/>
            <a:ext cx="980083" cy="1651110"/>
          </a:xfrm>
          <a:prstGeom prst="straightConnector1">
            <a:avLst/>
          </a:prstGeom>
          <a:ln w="28575" cap="sq">
            <a:solidFill>
              <a:srgbClr val="00B0F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C3C2AA-720D-41E9-8C97-18DA63A0AE6E}"/>
              </a:ext>
            </a:extLst>
          </p:cNvPr>
          <p:cNvCxnSpPr>
            <a:cxnSpLocks/>
          </p:cNvCxnSpPr>
          <p:nvPr/>
        </p:nvCxnSpPr>
        <p:spPr>
          <a:xfrm flipV="1">
            <a:off x="3981450" y="1749498"/>
            <a:ext cx="0" cy="3289227"/>
          </a:xfrm>
          <a:prstGeom prst="line">
            <a:avLst/>
          </a:prstGeom>
          <a:ln w="381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4678317-171B-471F-A673-D0C10BF5A6C7}"/>
              </a:ext>
            </a:extLst>
          </p:cNvPr>
          <p:cNvSpPr txBox="1"/>
          <p:nvPr/>
        </p:nvSpPr>
        <p:spPr>
          <a:xfrm>
            <a:off x="3218429" y="1408049"/>
            <a:ext cx="186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Subsidies Stop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833334-F7B7-4CCD-A65D-DED41A458B09}"/>
              </a:ext>
            </a:extLst>
          </p:cNvPr>
          <p:cNvGrpSpPr/>
          <p:nvPr/>
        </p:nvGrpSpPr>
        <p:grpSpPr>
          <a:xfrm>
            <a:off x="2991211" y="4229710"/>
            <a:ext cx="2693773" cy="763564"/>
            <a:chOff x="2991211" y="4229710"/>
            <a:chExt cx="2693773" cy="7635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3596163-FEAA-4DAC-80CF-C27839B8C116}"/>
                </a:ext>
              </a:extLst>
            </p:cNvPr>
            <p:cNvSpPr txBox="1"/>
            <p:nvPr/>
          </p:nvSpPr>
          <p:spPr>
            <a:xfrm>
              <a:off x="2991211" y="4311052"/>
              <a:ext cx="2693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PV</a:t>
              </a:r>
            </a:p>
            <a:p>
              <a:r>
                <a:rPr lang="en-IN" dirty="0"/>
                <a:t>Peer Effects </a:t>
              </a:r>
              <a:endParaRPr lang="en-GB" dirty="0"/>
            </a:p>
          </p:txBody>
        </p:sp>
        <p:pic>
          <p:nvPicPr>
            <p:cNvPr id="23" name="Graphic 22" descr="Downward trend">
              <a:extLst>
                <a:ext uri="{FF2B5EF4-FFF2-40B4-BE49-F238E27FC236}">
                  <a16:creationId xmlns:a16="http://schemas.microsoft.com/office/drawing/2014/main" id="{FC2A5D81-E361-45C2-B20B-13BB5BF2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9418" y="4229710"/>
              <a:ext cx="459776" cy="459776"/>
            </a:xfrm>
            <a:prstGeom prst="rect">
              <a:avLst/>
            </a:prstGeom>
          </p:spPr>
        </p:pic>
        <p:pic>
          <p:nvPicPr>
            <p:cNvPr id="24" name="Graphic 23" descr="Upward trend">
              <a:extLst>
                <a:ext uri="{FF2B5EF4-FFF2-40B4-BE49-F238E27FC236}">
                  <a16:creationId xmlns:a16="http://schemas.microsoft.com/office/drawing/2014/main" id="{629929B2-FCAC-4A2B-8C23-9B456904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39310" y="4533498"/>
              <a:ext cx="459776" cy="45977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6CCC52-DFA2-4EB3-BE90-98970D28099A}"/>
              </a:ext>
            </a:extLst>
          </p:cNvPr>
          <p:cNvSpPr txBox="1"/>
          <p:nvPr/>
        </p:nvSpPr>
        <p:spPr>
          <a:xfrm>
            <a:off x="7484220" y="1338700"/>
            <a:ext cx="333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An example Agent’s Variables and Adoption</a:t>
            </a:r>
          </a:p>
          <a:p>
            <a:pPr algn="ctr"/>
            <a:r>
              <a:rPr lang="en-IN" b="1" dirty="0"/>
              <a:t>in 2027</a:t>
            </a:r>
            <a:endParaRPr lang="en-GB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3DD92F-0FC1-45FD-9595-02E8620B4A40}"/>
              </a:ext>
            </a:extLst>
          </p:cNvPr>
          <p:cNvSpPr txBox="1"/>
          <p:nvPr/>
        </p:nvSpPr>
        <p:spPr>
          <a:xfrm>
            <a:off x="1612622" y="5679060"/>
            <a:ext cx="316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Targets Exceeded 1.5 times!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9304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8" grpId="0"/>
      <p:bldP spid="19" grpId="0"/>
      <p:bldP spid="30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34F5D-BB68-43E8-8644-8214A1BB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29F52-772A-4C5B-B052-4CBF4DB3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23BC5-1655-481B-9995-DE912531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B97680-CF80-466D-832D-D5019FA9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 – Reduced</a:t>
            </a:r>
            <a:br>
              <a:rPr lang="en-GB" dirty="0"/>
            </a:br>
            <a:r>
              <a:rPr lang="en-GB" dirty="0"/>
              <a:t>			       </a:t>
            </a:r>
            <a:r>
              <a:rPr lang="en-GB" dirty="0">
                <a:solidFill>
                  <a:srgbClr val="00B050"/>
                </a:solidFill>
              </a:rPr>
              <a:t>ZEV – Community allowed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985BEED-D772-4CEA-80A6-92C9833783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9" y="1895058"/>
            <a:ext cx="5487650" cy="3658433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BB1C9E3-DE77-4D10-8FA7-53C3409DF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8566" y="2777633"/>
            <a:ext cx="4909044" cy="3059287"/>
          </a:xfrm>
        </p:spPr>
        <p:txBody>
          <a:bodyPr/>
          <a:lstStyle/>
          <a:p>
            <a:r>
              <a:rPr lang="en-GB" dirty="0"/>
              <a:t>Total Adoption ~ 2x trend</a:t>
            </a:r>
          </a:p>
          <a:p>
            <a:r>
              <a:rPr lang="en-GB" dirty="0"/>
              <a:t>2026-2030: ~ 1000 kW/year</a:t>
            </a:r>
          </a:p>
          <a:p>
            <a:r>
              <a:rPr lang="en-GB" dirty="0"/>
              <a:t>81% Individual</a:t>
            </a:r>
          </a:p>
          <a:p>
            <a:r>
              <a:rPr lang="en-GB" dirty="0"/>
              <a:t>19% Community – only. And delayed.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CE9CA0-8982-4A51-AC03-1F41096C0831}"/>
              </a:ext>
            </a:extLst>
          </p:cNvPr>
          <p:cNvSpPr txBox="1"/>
          <p:nvPr/>
        </p:nvSpPr>
        <p:spPr>
          <a:xfrm>
            <a:off x="3676650" y="2079789"/>
            <a:ext cx="276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TOTAL = 8000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4A9AB2-B7AE-48EB-AE6D-DC9E47D101DE}"/>
              </a:ext>
            </a:extLst>
          </p:cNvPr>
          <p:cNvSpPr txBox="1"/>
          <p:nvPr/>
        </p:nvSpPr>
        <p:spPr>
          <a:xfrm>
            <a:off x="3793975" y="2929738"/>
            <a:ext cx="2571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Individual = 6500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60241-78C9-48E6-9A84-F5F5321B1323}"/>
              </a:ext>
            </a:extLst>
          </p:cNvPr>
          <p:cNvSpPr txBox="1"/>
          <p:nvPr/>
        </p:nvSpPr>
        <p:spPr>
          <a:xfrm>
            <a:off x="3714575" y="4166762"/>
            <a:ext cx="265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Community = 1500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ACCADB-2270-4E88-982D-09DBC5D01A4A}"/>
              </a:ext>
            </a:extLst>
          </p:cNvPr>
          <p:cNvSpPr/>
          <p:nvPr/>
        </p:nvSpPr>
        <p:spPr>
          <a:xfrm>
            <a:off x="2724150" y="5064256"/>
            <a:ext cx="1266825" cy="620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11" descr="Upward trend">
            <a:extLst>
              <a:ext uri="{FF2B5EF4-FFF2-40B4-BE49-F238E27FC236}">
                <a16:creationId xmlns:a16="http://schemas.microsoft.com/office/drawing/2014/main" id="{80C23865-DBB7-4310-A9CA-0E8D44AAF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7495" y="2046797"/>
            <a:ext cx="459776" cy="4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16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334F5D-BB68-43E8-8644-8214A1BB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29F52-772A-4C5B-B052-4CBF4DB3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23BC5-1655-481B-9995-DE912531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B97680-CF80-466D-832D-D5019FA9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 – Reduced</a:t>
            </a:r>
            <a:br>
              <a:rPr lang="en-GB" dirty="0"/>
            </a:br>
            <a:r>
              <a:rPr lang="en-GB" dirty="0"/>
              <a:t>				</a:t>
            </a:r>
            <a:r>
              <a:rPr lang="en-GB" dirty="0">
                <a:solidFill>
                  <a:srgbClr val="00B050"/>
                </a:solidFill>
              </a:rPr>
              <a:t>ZEV – Community allowed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6B33723-6438-4A39-BC4B-E1064C4EC4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22 ZEVs</a:t>
            </a:r>
          </a:p>
          <a:p>
            <a:pPr lvl="1"/>
            <a:r>
              <a:rPr lang="en-GB" dirty="0"/>
              <a:t>50 buildings</a:t>
            </a:r>
          </a:p>
          <a:p>
            <a:r>
              <a:rPr lang="en-GB" dirty="0"/>
              <a:t>113 Individual Adopters</a:t>
            </a:r>
          </a:p>
          <a:p>
            <a:r>
              <a:rPr lang="en-GB" dirty="0"/>
              <a:t>Why did they not adopt community?</a:t>
            </a:r>
          </a:p>
          <a:p>
            <a:pPr lvl="1"/>
            <a:r>
              <a:rPr lang="en-GB" dirty="0"/>
              <a:t>40%: No other potential ZEV member crossed intention</a:t>
            </a:r>
          </a:p>
          <a:p>
            <a:pPr lvl="1"/>
            <a:r>
              <a:rPr lang="en-GB" dirty="0"/>
              <a:t>30%: The community size was exceeding 100 MWh</a:t>
            </a:r>
          </a:p>
          <a:p>
            <a:pPr lvl="1"/>
            <a:r>
              <a:rPr lang="en-GB" dirty="0"/>
              <a:t>30%: I’m alone in my plot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277044"/>
              </p:ext>
            </p:extLst>
          </p:nvPr>
        </p:nvGraphicFramePr>
        <p:xfrm>
          <a:off x="5901496" y="1592715"/>
          <a:ext cx="5960305" cy="4644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1475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2146C-EF9C-45C3-91ED-C8BEBFD7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FE098-25C6-4A3F-9F5D-D45D1E21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B9188D-2238-4268-94BC-9DAD76BC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/>
          </a:p>
        </p:txBody>
      </p:sp>
      <p:pic>
        <p:nvPicPr>
          <p:cNvPr id="1026" name="Picture 2" descr="Image result for fukushima disaster">
            <a:extLst>
              <a:ext uri="{FF2B5EF4-FFF2-40B4-BE49-F238E27FC236}">
                <a16:creationId xmlns:a16="http://schemas.microsoft.com/office/drawing/2014/main" id="{C8FEF2E0-7D22-4312-B9B9-A8294D88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331535" cy="691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1127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A45119-022E-4CA7-99F7-C9F631B5C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7" y="1892065"/>
            <a:ext cx="5487650" cy="365843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73890-87B5-4B08-9A16-9A8C23AE9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47328-151F-44AF-B5B9-098FC317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60892-E392-4BD9-BEF0-0D1F1A6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F34F48-954A-45D3-A70E-8763A07E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5"/>
            <a:ext cx="11537950" cy="972000"/>
          </a:xfrm>
        </p:spPr>
        <p:txBody>
          <a:bodyPr/>
          <a:lstStyle/>
          <a:p>
            <a:r>
              <a:rPr lang="en-GB" dirty="0"/>
              <a:t>Model B – Alt-Wiedikon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7B46B-4A1E-44F5-81B3-D6346D2BA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56" y="1830722"/>
            <a:ext cx="5487650" cy="3658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4F2794-879C-48DB-9A4C-E0FCCE9C76FC}"/>
              </a:ext>
            </a:extLst>
          </p:cNvPr>
          <p:cNvSpPr txBox="1"/>
          <p:nvPr/>
        </p:nvSpPr>
        <p:spPr>
          <a:xfrm>
            <a:off x="7214668" y="1181088"/>
            <a:ext cx="3633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1269B0"/>
                </a:solidFill>
              </a:rPr>
              <a:t>Wholesale: 4 times cheaper electricity!</a:t>
            </a:r>
            <a:endParaRPr lang="en-GB" b="1" dirty="0">
              <a:solidFill>
                <a:srgbClr val="1269B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453A1-49A5-4436-BC3E-BCEFB1EAA886}"/>
              </a:ext>
            </a:extLst>
          </p:cNvPr>
          <p:cNvSpPr txBox="1"/>
          <p:nvPr/>
        </p:nvSpPr>
        <p:spPr>
          <a:xfrm>
            <a:off x="451096" y="1234665"/>
            <a:ext cx="4909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FFC000"/>
                </a:solidFill>
              </a:rPr>
              <a:t>Retail</a:t>
            </a:r>
          </a:p>
          <a:p>
            <a:pPr algn="ctr"/>
            <a:r>
              <a:rPr lang="en-GB" sz="2800" b="1" dirty="0">
                <a:solidFill>
                  <a:srgbClr val="FFC000"/>
                </a:solidFill>
              </a:rPr>
              <a:t>Expensive Electricity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16BAD-85A6-4BF5-9931-37092E61FFC2}"/>
              </a:ext>
            </a:extLst>
          </p:cNvPr>
          <p:cNvSpPr txBox="1"/>
          <p:nvPr/>
        </p:nvSpPr>
        <p:spPr>
          <a:xfrm>
            <a:off x="3676650" y="2079789"/>
            <a:ext cx="276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TOTAL = 48000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F3F307-C652-44FE-B161-7240559B35CC}"/>
              </a:ext>
            </a:extLst>
          </p:cNvPr>
          <p:cNvSpPr txBox="1"/>
          <p:nvPr/>
        </p:nvSpPr>
        <p:spPr>
          <a:xfrm>
            <a:off x="3636532" y="4315250"/>
            <a:ext cx="276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Comm = 4000 </a:t>
            </a:r>
            <a:r>
              <a:rPr lang="en-GB" dirty="0" err="1"/>
              <a:t>kWp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65BEC-4E74-467F-881B-523867CD9126}"/>
              </a:ext>
            </a:extLst>
          </p:cNvPr>
          <p:cNvSpPr txBox="1"/>
          <p:nvPr/>
        </p:nvSpPr>
        <p:spPr>
          <a:xfrm>
            <a:off x="9362340" y="3631782"/>
            <a:ext cx="276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Avg</a:t>
            </a:r>
            <a:r>
              <a:rPr lang="en-GB" dirty="0"/>
              <a:t> TOTAL = 4000 </a:t>
            </a:r>
            <a:r>
              <a:rPr lang="en-GB" dirty="0" err="1"/>
              <a:t>kWp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36419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1" y="1592716"/>
            <a:ext cx="11537950" cy="4641395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Introduction and 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Data and 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b="1" dirty="0"/>
              <a:t>Conclusion and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6062F-C508-4D69-A851-1A01A739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3188065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D6F10D-51ED-434C-854E-C90485B15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28F1E-E80F-4DC6-B4A2-F9248E23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2E73DD-C5B8-451D-9462-A30D45BA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8ECB6B-1A0F-441C-A662-FDE340F0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Conclusion: Key Learnings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DCAE6A-4324-4C83-8290-3F23877BA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359243"/>
            <a:ext cx="11537950" cy="4763656"/>
          </a:xfrm>
        </p:spPr>
        <p:txBody>
          <a:bodyPr/>
          <a:lstStyle/>
          <a:p>
            <a:r>
              <a:rPr lang="en-GB" b="1" dirty="0"/>
              <a:t>Targets exceeded. </a:t>
            </a:r>
            <a:r>
              <a:rPr lang="en-GB" dirty="0"/>
              <a:t>Subsidies stop and so do the adoptions </a:t>
            </a:r>
            <a:r>
              <a:rPr lang="en-GB" dirty="0">
                <a:sym typeface="Wingdings" panose="05000000000000000000" pitchFamily="2" charset="2"/>
              </a:rPr>
              <a:t> PV Prices not falling enough to recover. </a:t>
            </a:r>
            <a:r>
              <a:rPr lang="en-GB" b="1" dirty="0">
                <a:sym typeface="Wingdings" panose="05000000000000000000" pitchFamily="2" charset="2"/>
              </a:rPr>
              <a:t>Lower subsidy magnitude but extend. </a:t>
            </a:r>
            <a:endParaRPr lang="en-GB" b="1" dirty="0"/>
          </a:p>
          <a:p>
            <a:r>
              <a:rPr lang="en-GB" dirty="0"/>
              <a:t>Community Formation Difficult and depends on many factors simultaneously</a:t>
            </a:r>
          </a:p>
          <a:p>
            <a:pPr lvl="1"/>
            <a:r>
              <a:rPr lang="en-GB" dirty="0"/>
              <a:t>Big PVs – economies of scale don’t matter</a:t>
            </a:r>
          </a:p>
          <a:p>
            <a:pPr lvl="1"/>
            <a:r>
              <a:rPr lang="en-GB" dirty="0"/>
              <a:t>Decision-making process – too many things must fall into place for community PV</a:t>
            </a:r>
          </a:p>
          <a:p>
            <a:pPr lvl="1"/>
            <a:r>
              <a:rPr lang="en-GB" dirty="0"/>
              <a:t>Many buildings – not many options</a:t>
            </a:r>
          </a:p>
          <a:p>
            <a:r>
              <a:rPr lang="en-GB" dirty="0"/>
              <a:t>Individual adoption i.e. Aggregated buildings </a:t>
            </a:r>
            <a:r>
              <a:rPr lang="en-GB" b="1" dirty="0"/>
              <a:t>== ZEVs! </a:t>
            </a:r>
          </a:p>
          <a:p>
            <a:r>
              <a:rPr lang="en-GB" dirty="0"/>
              <a:t>Electricity price levels extremely important to estimate future adoptions</a:t>
            </a:r>
          </a:p>
          <a:p>
            <a:pPr lvl="1"/>
            <a:r>
              <a:rPr lang="en-GB" dirty="0"/>
              <a:t>Owners don’t know about wholesale markets?</a:t>
            </a:r>
          </a:p>
          <a:p>
            <a:pPr lvl="1"/>
            <a:r>
              <a:rPr lang="en-GB" dirty="0"/>
              <a:t>Lack of expertise?</a:t>
            </a:r>
          </a:p>
          <a:p>
            <a:r>
              <a:rPr lang="en-GB" b="1" dirty="0"/>
              <a:t>What will most likely happen – average of Retail + Wholesale adoption levels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8877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CFD99-387E-4E1E-AE54-253606B55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FC9C1-247A-40FF-929E-F098D737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F073B-E4B9-4A74-BF01-88E6EE6B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F00652-EA4D-4A55-9D98-28A660EE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 – Discussion and Limitations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6F3BF-9F47-4DB7-82C9-6C7A609DA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346886"/>
            <a:ext cx="11537950" cy="4887224"/>
          </a:xfrm>
        </p:spPr>
        <p:txBody>
          <a:bodyPr/>
          <a:lstStyle/>
          <a:p>
            <a:r>
              <a:rPr lang="en-GB" sz="2400" dirty="0"/>
              <a:t>Consider individual buildings, not blocks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 even individual apartments! Better distinction between individual and community</a:t>
            </a:r>
          </a:p>
          <a:p>
            <a:r>
              <a:rPr lang="en-GB" sz="2400" dirty="0">
                <a:sym typeface="Wingdings" panose="05000000000000000000" pitchFamily="2" charset="2"/>
              </a:rPr>
              <a:t>Varying PV Sizes – consider optimal for all</a:t>
            </a:r>
          </a:p>
          <a:p>
            <a:r>
              <a:rPr lang="en-GB" sz="2400" dirty="0">
                <a:sym typeface="Wingdings" panose="05000000000000000000" pitchFamily="2" charset="2"/>
              </a:rPr>
              <a:t>Electrical Grid distribution level data – plot formation</a:t>
            </a:r>
          </a:p>
          <a:p>
            <a:pPr lvl="1"/>
            <a:r>
              <a:rPr lang="en-GB" sz="1800" dirty="0">
                <a:sym typeface="Wingdings" panose="05000000000000000000" pitchFamily="2" charset="2"/>
              </a:rPr>
              <a:t>Vary plot sizes</a:t>
            </a:r>
          </a:p>
          <a:p>
            <a:r>
              <a:rPr lang="en-GB" sz="2400" dirty="0">
                <a:sym typeface="Wingdings" panose="05000000000000000000" pitchFamily="2" charset="2"/>
              </a:rPr>
              <a:t>Community formation through greater feedback in decision-making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Agents convince others in the same year </a:t>
            </a:r>
          </a:p>
          <a:p>
            <a:r>
              <a:rPr lang="en-GB" sz="2400" dirty="0"/>
              <a:t>Adoption Process: If community not possible, then possibly agents wait</a:t>
            </a:r>
            <a:endParaRPr lang="en-GB" sz="2400" dirty="0">
              <a:sym typeface="Wingdings" panose="05000000000000000000" pitchFamily="2" charset="2"/>
            </a:endParaRPr>
          </a:p>
          <a:p>
            <a:r>
              <a:rPr lang="en-GB" sz="2400" dirty="0">
                <a:sym typeface="Wingdings" panose="05000000000000000000" pitchFamily="2" charset="2"/>
              </a:rPr>
              <a:t>Social/Individualistic nature of people can be important to consider</a:t>
            </a:r>
          </a:p>
          <a:p>
            <a:r>
              <a:rPr lang="en-GB" sz="2400" dirty="0">
                <a:sym typeface="Wingdings" panose="05000000000000000000" pitchFamily="2" charset="2"/>
              </a:rPr>
              <a:t>Memory for the agents</a:t>
            </a:r>
          </a:p>
          <a:p>
            <a:r>
              <a:rPr lang="en-GB" sz="2400" dirty="0">
                <a:sym typeface="Wingdings" panose="05000000000000000000" pitchFamily="2" charset="2"/>
              </a:rPr>
              <a:t>Surveys to gather data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1712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5E579-8BFB-41C4-B93C-CD3169B1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Deciding how to model decision-making is DIFFICULT!</a:t>
            </a:r>
          </a:p>
          <a:p>
            <a:endParaRPr lang="en-IN" dirty="0"/>
          </a:p>
          <a:p>
            <a:r>
              <a:rPr lang="en-IN" dirty="0"/>
              <a:t>ABM can be very subjective </a:t>
            </a:r>
          </a:p>
          <a:p>
            <a:endParaRPr lang="en-IN" b="1" dirty="0"/>
          </a:p>
          <a:p>
            <a:r>
              <a:rPr lang="en-IN" b="1" dirty="0"/>
              <a:t>Mood Shift: I can see myself doing this for 4 years!</a:t>
            </a:r>
            <a:endParaRPr lang="en-GB" b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1EE4FB-872F-4EC8-BC7C-8EAC43ED3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99AB-1341-4F45-BEA2-D21D102C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1198F-6688-4647-BB33-9A42E384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8744AA-21F8-43BE-A4E0-A38DDE46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Personal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82132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546A0-33E2-461F-A79A-6ACBB8F75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94D3-9BA5-4A1C-93FD-41D1C9F7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B77E23A-998F-4D17-BEA4-7DBAE3225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4"/>
            <a:ext cx="11537950" cy="972001"/>
          </a:xfrm>
        </p:spPr>
        <p:txBody>
          <a:bodyPr/>
          <a:lstStyle/>
          <a:p>
            <a:r>
              <a:rPr lang="en-IN" dirty="0"/>
              <a:t>Thank You! Time for questions and discussion! </a:t>
            </a:r>
            <a:r>
              <a:rPr lang="en-IN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4FBF74-9849-467D-AF35-262F1824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pic>
        <p:nvPicPr>
          <p:cNvPr id="3" name="Picture 2" descr="Image result for presentation end">
            <a:extLst>
              <a:ext uri="{FF2B5EF4-FFF2-40B4-BE49-F238E27FC236}">
                <a16:creationId xmlns:a16="http://schemas.microsoft.com/office/drawing/2014/main" id="{6D7480C8-FE08-40CF-B779-975F12CC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810" y="1548209"/>
            <a:ext cx="7616826" cy="476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8C177B-3492-4718-AA32-5D58C10F6117}"/>
              </a:ext>
            </a:extLst>
          </p:cNvPr>
          <p:cNvSpPr txBox="1"/>
          <p:nvPr/>
        </p:nvSpPr>
        <p:spPr>
          <a:xfrm>
            <a:off x="323851" y="2314575"/>
            <a:ext cx="3057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@ Danielle </a:t>
            </a:r>
          </a:p>
          <a:p>
            <a:r>
              <a:rPr lang="en-GB" sz="2400" dirty="0"/>
              <a:t>&amp;  Alejandro </a:t>
            </a:r>
          </a:p>
          <a:p>
            <a:endParaRPr lang="en-GB" sz="2400" dirty="0"/>
          </a:p>
          <a:p>
            <a:r>
              <a:rPr lang="en-GB" sz="2400"/>
              <a:t>@ Profs and Teams </a:t>
            </a:r>
            <a:r>
              <a:rPr lang="en-GB" sz="2400" dirty="0"/>
              <a:t>- A/S and </a:t>
            </a:r>
            <a:r>
              <a:rPr lang="en-GB" sz="2400" dirty="0" err="1"/>
              <a:t>SusTec</a:t>
            </a: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@ Peers – positive peer effect </a:t>
            </a:r>
            <a:r>
              <a:rPr lang="en-GB" sz="2400" dirty="0">
                <a:sym typeface="Wingdings" panose="05000000000000000000" pitchFamily="2" charset="2"/>
              </a:rPr>
              <a:t>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506876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BF303DB9-D30D-434F-BD76-795B180A3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95621-2BFC-4C3F-A06C-48489FFF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9AE40-5049-4DC1-8D40-42281CD7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DD2208-93EE-4D03-89A4-9EEDF8F90A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Back-up Slides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0A853-F243-4EE0-B408-29FD69263A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0C4836-9CF2-414D-B42B-27FEF5C1D0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A6DFE5-4D69-43D7-AFB9-90A78530A5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42874628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52388-4DD7-4216-B2E2-F5FF856CC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159663-41EC-4D51-9BFC-D0A2A073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FAA7E-F336-4D0E-BD45-DCC4AD8A0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88F7DE-462E-4B33-8C02-B7A6A248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Calibration  - Model A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00FB12-B48B-454C-97ED-0730C0D3B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0735" y="966712"/>
            <a:ext cx="3990975" cy="28003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CBF9087-BEBB-41B5-BA79-28BE812F1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164097"/>
              </p:ext>
            </p:extLst>
          </p:nvPr>
        </p:nvGraphicFramePr>
        <p:xfrm>
          <a:off x="1054571" y="1189223"/>
          <a:ext cx="2956446" cy="23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23">
                  <a:extLst>
                    <a:ext uri="{9D8B030D-6E8A-4147-A177-3AD203B41FA5}">
                      <a16:colId xmlns:a16="http://schemas.microsoft.com/office/drawing/2014/main" val="2051642266"/>
                    </a:ext>
                  </a:extLst>
                </a:gridCol>
                <a:gridCol w="1478223">
                  <a:extLst>
                    <a:ext uri="{9D8B030D-6E8A-4147-A177-3AD203B41FA5}">
                      <a16:colId xmlns:a16="http://schemas.microsoft.com/office/drawing/2014/main" val="3593648594"/>
                    </a:ext>
                  </a:extLst>
                </a:gridCol>
              </a:tblGrid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4575"/>
                  </a:ext>
                </a:extLst>
              </a:tr>
              <a:tr h="586734">
                <a:tc>
                  <a:txBody>
                    <a:bodyPr/>
                    <a:lstStyle/>
                    <a:p>
                      <a:r>
                        <a:rPr lang="en-GB" sz="1200" dirty="0"/>
                        <a:t>Economic 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88944"/>
                  </a:ext>
                </a:extLst>
              </a:tr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Peer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03174"/>
                  </a:ext>
                </a:extLst>
              </a:tr>
              <a:tr h="410714">
                <a:tc>
                  <a:txBody>
                    <a:bodyPr/>
                    <a:lstStyle/>
                    <a:p>
                      <a:r>
                        <a:rPr lang="en-GB" sz="1200" dirty="0"/>
                        <a:t>Environmental Awareness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72854"/>
                  </a:ext>
                </a:extLst>
              </a:tr>
              <a:tr h="762754">
                <a:tc>
                  <a:txBody>
                    <a:bodyPr/>
                    <a:lstStyle/>
                    <a:p>
                      <a:r>
                        <a:rPr lang="en-GB" sz="1200" dirty="0"/>
                        <a:t>Negative NPV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YES</a:t>
                      </a:r>
                    </a:p>
                    <a:p>
                      <a:r>
                        <a:rPr lang="en-GB" sz="1200" dirty="0">
                          <a:highlight>
                            <a:srgbClr val="FF0000"/>
                          </a:highlight>
                        </a:rPr>
                        <a:t>-15% </a:t>
                      </a:r>
                      <a:r>
                        <a:rPr lang="en-GB" sz="1200" dirty="0"/>
                        <a:t>of Investment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6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B230AF-30BC-4DFB-99B8-92E865D28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965884"/>
              </p:ext>
            </p:extLst>
          </p:nvPr>
        </p:nvGraphicFramePr>
        <p:xfrm>
          <a:off x="1054571" y="3881957"/>
          <a:ext cx="2956446" cy="23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23">
                  <a:extLst>
                    <a:ext uri="{9D8B030D-6E8A-4147-A177-3AD203B41FA5}">
                      <a16:colId xmlns:a16="http://schemas.microsoft.com/office/drawing/2014/main" val="2051642266"/>
                    </a:ext>
                  </a:extLst>
                </a:gridCol>
                <a:gridCol w="1478223">
                  <a:extLst>
                    <a:ext uri="{9D8B030D-6E8A-4147-A177-3AD203B41FA5}">
                      <a16:colId xmlns:a16="http://schemas.microsoft.com/office/drawing/2014/main" val="3593648594"/>
                    </a:ext>
                  </a:extLst>
                </a:gridCol>
              </a:tblGrid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4575"/>
                  </a:ext>
                </a:extLst>
              </a:tr>
              <a:tr h="586734">
                <a:tc>
                  <a:txBody>
                    <a:bodyPr/>
                    <a:lstStyle/>
                    <a:p>
                      <a:r>
                        <a:rPr lang="en-GB" sz="1200" dirty="0"/>
                        <a:t>Economic 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0.31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88944"/>
                  </a:ext>
                </a:extLst>
              </a:tr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Peer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03174"/>
                  </a:ext>
                </a:extLst>
              </a:tr>
              <a:tr h="410714">
                <a:tc>
                  <a:txBody>
                    <a:bodyPr/>
                    <a:lstStyle/>
                    <a:p>
                      <a:r>
                        <a:rPr lang="en-GB" sz="1200" dirty="0"/>
                        <a:t>Environmental Awareness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72854"/>
                  </a:ext>
                </a:extLst>
              </a:tr>
              <a:tr h="762754">
                <a:tc>
                  <a:txBody>
                    <a:bodyPr/>
                    <a:lstStyle/>
                    <a:p>
                      <a:r>
                        <a:rPr lang="en-GB" sz="1200" dirty="0"/>
                        <a:t>Negative NPV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YES</a:t>
                      </a:r>
                    </a:p>
                    <a:p>
                      <a:r>
                        <a:rPr lang="en-GB" sz="1200" dirty="0">
                          <a:highlight>
                            <a:srgbClr val="00FF00"/>
                          </a:highlight>
                        </a:rPr>
                        <a:t>-5% </a:t>
                      </a:r>
                      <a:r>
                        <a:rPr lang="en-GB" sz="1200" dirty="0"/>
                        <a:t>of Investment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6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8EC42D-0A66-4FF5-98A8-9E56CBCE4812}"/>
              </a:ext>
            </a:extLst>
          </p:cNvPr>
          <p:cNvSpPr txBox="1"/>
          <p:nvPr/>
        </p:nvSpPr>
        <p:spPr>
          <a:xfrm>
            <a:off x="7178478" y="4715002"/>
            <a:ext cx="199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RMSE = 117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66453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34B2FC-7737-453F-96CC-F8B96BEBC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FFCF2-E90A-423D-9A02-D6EE02E1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A2353-6A0D-485B-A231-61AF0EC50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6495D-67F3-42DE-922A-3DA7C3ECE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4DD46B-4FF4-4DED-AD7B-830B33F8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B – Alt-Wiedikon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AEAA27-C11B-4E09-BEC5-3BFC48CD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441" y="936598"/>
            <a:ext cx="3933825" cy="279082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1FA7146-BA57-4AF1-8DE4-072DDB081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40761"/>
              </p:ext>
            </p:extLst>
          </p:nvPr>
        </p:nvGraphicFramePr>
        <p:xfrm>
          <a:off x="1185391" y="1177664"/>
          <a:ext cx="2956446" cy="23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23">
                  <a:extLst>
                    <a:ext uri="{9D8B030D-6E8A-4147-A177-3AD203B41FA5}">
                      <a16:colId xmlns:a16="http://schemas.microsoft.com/office/drawing/2014/main" val="2051642266"/>
                    </a:ext>
                  </a:extLst>
                </a:gridCol>
                <a:gridCol w="1478223">
                  <a:extLst>
                    <a:ext uri="{9D8B030D-6E8A-4147-A177-3AD203B41FA5}">
                      <a16:colId xmlns:a16="http://schemas.microsoft.com/office/drawing/2014/main" val="3593648594"/>
                    </a:ext>
                  </a:extLst>
                </a:gridCol>
              </a:tblGrid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4575"/>
                  </a:ext>
                </a:extLst>
              </a:tr>
              <a:tr h="586734">
                <a:tc>
                  <a:txBody>
                    <a:bodyPr/>
                    <a:lstStyle/>
                    <a:p>
                      <a:r>
                        <a:rPr lang="en-GB" sz="1200" dirty="0"/>
                        <a:t>Economic 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0.31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88944"/>
                  </a:ext>
                </a:extLst>
              </a:tr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Peer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03174"/>
                  </a:ext>
                </a:extLst>
              </a:tr>
              <a:tr h="410714">
                <a:tc>
                  <a:txBody>
                    <a:bodyPr/>
                    <a:lstStyle/>
                    <a:p>
                      <a:r>
                        <a:rPr lang="en-GB" sz="1200" dirty="0"/>
                        <a:t>Environmental Awareness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72854"/>
                  </a:ext>
                </a:extLst>
              </a:tr>
              <a:tr h="762754">
                <a:tc>
                  <a:txBody>
                    <a:bodyPr/>
                    <a:lstStyle/>
                    <a:p>
                      <a:r>
                        <a:rPr lang="en-GB" sz="1200" dirty="0"/>
                        <a:t>Negative NPV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YES</a:t>
                      </a:r>
                    </a:p>
                    <a:p>
                      <a:r>
                        <a:rPr lang="en-GB" sz="1200" dirty="0">
                          <a:highlight>
                            <a:srgbClr val="00FF00"/>
                          </a:highlight>
                        </a:rPr>
                        <a:t>-5% </a:t>
                      </a:r>
                      <a:r>
                        <a:rPr lang="en-GB" sz="1200" dirty="0"/>
                        <a:t>of Investment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6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C0D060-8749-4EF5-8671-074E4EBD1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28093"/>
              </p:ext>
            </p:extLst>
          </p:nvPr>
        </p:nvGraphicFramePr>
        <p:xfrm>
          <a:off x="1185391" y="3878782"/>
          <a:ext cx="2956446" cy="235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23">
                  <a:extLst>
                    <a:ext uri="{9D8B030D-6E8A-4147-A177-3AD203B41FA5}">
                      <a16:colId xmlns:a16="http://schemas.microsoft.com/office/drawing/2014/main" val="2051642266"/>
                    </a:ext>
                  </a:extLst>
                </a:gridCol>
                <a:gridCol w="1478223">
                  <a:extLst>
                    <a:ext uri="{9D8B030D-6E8A-4147-A177-3AD203B41FA5}">
                      <a16:colId xmlns:a16="http://schemas.microsoft.com/office/drawing/2014/main" val="3593648594"/>
                    </a:ext>
                  </a:extLst>
                </a:gridCol>
              </a:tblGrid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24575"/>
                  </a:ext>
                </a:extLst>
              </a:tr>
              <a:tr h="586734">
                <a:tc>
                  <a:txBody>
                    <a:bodyPr/>
                    <a:lstStyle/>
                    <a:p>
                      <a:r>
                        <a:rPr lang="en-GB" sz="1200" dirty="0"/>
                        <a:t>Economic Attractiveness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0.33</a:t>
                      </a:r>
                    </a:p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988944"/>
                  </a:ext>
                </a:extLst>
              </a:tr>
              <a:tr h="234693">
                <a:tc>
                  <a:txBody>
                    <a:bodyPr/>
                    <a:lstStyle/>
                    <a:p>
                      <a:r>
                        <a:rPr lang="en-GB" sz="1200" dirty="0"/>
                        <a:t>Peer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803174"/>
                  </a:ext>
                </a:extLst>
              </a:tr>
              <a:tr h="410714">
                <a:tc>
                  <a:txBody>
                    <a:bodyPr/>
                    <a:lstStyle/>
                    <a:p>
                      <a:r>
                        <a:rPr lang="en-GB" sz="1200" dirty="0"/>
                        <a:t>Environmental Awareness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72854"/>
                  </a:ext>
                </a:extLst>
              </a:tr>
              <a:tr h="762754">
                <a:tc>
                  <a:txBody>
                    <a:bodyPr/>
                    <a:lstStyle/>
                    <a:p>
                      <a:r>
                        <a:rPr lang="en-GB" sz="1200" dirty="0"/>
                        <a:t>Negative NPV allowed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N</a:t>
                      </a:r>
                      <a:r>
                        <a:rPr lang="en-GB" sz="1200" dirty="0"/>
                        <a:t>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16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2B2797D-2A4D-436D-BD72-DA377D9FD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298" y="3878782"/>
            <a:ext cx="3909968" cy="280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245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Prakhar Mehta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23851" y="620714"/>
            <a:ext cx="11537950" cy="972001"/>
          </a:xfrm>
        </p:spPr>
        <p:txBody>
          <a:bodyPr/>
          <a:lstStyle/>
          <a:p>
            <a:r>
              <a:rPr lang="en-GB" dirty="0"/>
              <a:t>My case: </a:t>
            </a:r>
            <a:r>
              <a:rPr lang="en-GB" dirty="0" err="1"/>
              <a:t>So.</a:t>
            </a:r>
            <a:r>
              <a:rPr lang="en-GB" dirty="0"/>
              <a:t> Many. Variables!</a:t>
            </a:r>
          </a:p>
        </p:txBody>
      </p:sp>
      <p:pic>
        <p:nvPicPr>
          <p:cNvPr id="1026" name="Picture 2" descr="Image result for theory of planned behavior">
            <a:extLst>
              <a:ext uri="{FF2B5EF4-FFF2-40B4-BE49-F238E27FC236}">
                <a16:creationId xmlns:a16="http://schemas.microsoft.com/office/drawing/2014/main" id="{CFF344E4-0C29-4787-AC2C-C0E67D22A3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072" y="2047169"/>
            <a:ext cx="7809060" cy="380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2B8991-172E-46FF-8F9F-E5996FDD0146}"/>
              </a:ext>
            </a:extLst>
          </p:cNvPr>
          <p:cNvSpPr txBox="1"/>
          <p:nvPr/>
        </p:nvSpPr>
        <p:spPr>
          <a:xfrm>
            <a:off x="430850" y="1592715"/>
            <a:ext cx="3142489" cy="1322798"/>
          </a:xfrm>
          <a:prstGeom prst="rect">
            <a:avLst/>
          </a:prstGeom>
          <a:solidFill>
            <a:srgbClr val="91056A"/>
          </a:solidFill>
        </p:spPr>
        <p:txBody>
          <a:bodyPr wrap="square" rtlCol="0">
            <a:spAutoFit/>
          </a:bodyPr>
          <a:lstStyle/>
          <a:p>
            <a:r>
              <a:rPr lang="en-IN" sz="1599" dirty="0">
                <a:solidFill>
                  <a:schemeClr val="bg1"/>
                </a:solidFill>
              </a:rPr>
              <a:t>Environmental attitudes/beliefs </a:t>
            </a:r>
            <a:r>
              <a:rPr lang="en-US" sz="1599" dirty="0">
                <a:solidFill>
                  <a:schemeClr val="bg1"/>
                </a:solidFill>
              </a:rPr>
              <a:t>Technical aspects</a:t>
            </a:r>
          </a:p>
          <a:p>
            <a:r>
              <a:rPr lang="en-US" sz="1599" dirty="0">
                <a:solidFill>
                  <a:schemeClr val="bg1"/>
                </a:solidFill>
              </a:rPr>
              <a:t>Economics</a:t>
            </a:r>
          </a:p>
          <a:p>
            <a:r>
              <a:rPr lang="en-US" sz="1599" dirty="0">
                <a:solidFill>
                  <a:schemeClr val="bg1"/>
                </a:solidFill>
              </a:rPr>
              <a:t>Past opinions</a:t>
            </a:r>
          </a:p>
          <a:p>
            <a:r>
              <a:rPr lang="en-US" sz="1599" dirty="0">
                <a:solidFill>
                  <a:schemeClr val="bg1"/>
                </a:solidFill>
              </a:rPr>
              <a:t>Individualistic/Social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370187-B27F-4BF4-9910-1D6272751169}"/>
              </a:ext>
            </a:extLst>
          </p:cNvPr>
          <p:cNvSpPr txBox="1"/>
          <p:nvPr/>
        </p:nvSpPr>
        <p:spPr>
          <a:xfrm>
            <a:off x="430850" y="3006385"/>
            <a:ext cx="3142489" cy="1600438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Cost effectiveness</a:t>
            </a:r>
          </a:p>
          <a:p>
            <a:r>
              <a:rPr lang="en-IN" sz="1400" dirty="0">
                <a:solidFill>
                  <a:schemeClr val="bg1"/>
                </a:solidFill>
              </a:rPr>
              <a:t>No. of installations in neighbourhood</a:t>
            </a:r>
          </a:p>
          <a:p>
            <a:r>
              <a:rPr lang="en-IN" sz="1400" dirty="0">
                <a:solidFill>
                  <a:schemeClr val="bg1"/>
                </a:solidFill>
              </a:rPr>
              <a:t>Feedback based on peer decisions</a:t>
            </a:r>
          </a:p>
          <a:p>
            <a:r>
              <a:rPr lang="en-IN" sz="1400" dirty="0">
                <a:solidFill>
                  <a:schemeClr val="bg1"/>
                </a:solidFill>
              </a:rPr>
              <a:t>What Peers Say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General Social Image of PV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</a:rPr>
              <a:t>Small-world Network (Closest people – Friends, Family)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282BB9-6B86-41DD-B131-C9E22E610B0F}"/>
              </a:ext>
            </a:extLst>
          </p:cNvPr>
          <p:cNvSpPr txBox="1"/>
          <p:nvPr/>
        </p:nvSpPr>
        <p:spPr>
          <a:xfrm>
            <a:off x="430850" y="4739066"/>
            <a:ext cx="3142489" cy="156889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IN" sz="1599" dirty="0">
                <a:solidFill>
                  <a:schemeClr val="bg1"/>
                </a:solidFill>
              </a:rPr>
              <a:t>Does agent feel confident enough to do it?</a:t>
            </a:r>
          </a:p>
          <a:p>
            <a:r>
              <a:rPr lang="en-IN" sz="1599" dirty="0">
                <a:solidFill>
                  <a:schemeClr val="bg1"/>
                </a:solidFill>
              </a:rPr>
              <a:t>Money/Economic Attractiveness</a:t>
            </a:r>
          </a:p>
          <a:p>
            <a:r>
              <a:rPr lang="en-IN" sz="1599" dirty="0">
                <a:solidFill>
                  <a:schemeClr val="bg1"/>
                </a:solidFill>
              </a:rPr>
              <a:t>Time</a:t>
            </a:r>
          </a:p>
          <a:p>
            <a:r>
              <a:rPr lang="en-IN" sz="1599" dirty="0">
                <a:solidFill>
                  <a:schemeClr val="bg1"/>
                </a:solidFill>
              </a:rPr>
              <a:t>Skills</a:t>
            </a:r>
          </a:p>
          <a:p>
            <a:r>
              <a:rPr lang="en-IN" sz="1599" dirty="0">
                <a:solidFill>
                  <a:schemeClr val="bg1"/>
                </a:solidFill>
              </a:rPr>
              <a:t>Support and Persuasion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ED51DB-4C2F-456A-B427-8E0CEE0345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10788" y="1811340"/>
            <a:ext cx="3235324" cy="3235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39BF4F-5CD8-4339-9D28-D375BC481FF9}"/>
              </a:ext>
            </a:extLst>
          </p:cNvPr>
          <p:cNvSpPr txBox="1"/>
          <p:nvPr/>
        </p:nvSpPr>
        <p:spPr>
          <a:xfrm>
            <a:off x="288934" y="2020747"/>
            <a:ext cx="5042741" cy="4216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B050"/>
                </a:solidFill>
              </a:rPr>
              <a:t>11.4 </a:t>
            </a:r>
            <a:r>
              <a:rPr lang="en-GB" sz="4000" b="1" dirty="0" err="1">
                <a:solidFill>
                  <a:srgbClr val="00B050"/>
                </a:solidFill>
              </a:rPr>
              <a:t>TWh</a:t>
            </a:r>
            <a:endParaRPr lang="en-GB" sz="4000" b="1" dirty="0">
              <a:solidFill>
                <a:srgbClr val="00B050"/>
              </a:solidFill>
            </a:endParaRPr>
          </a:p>
          <a:p>
            <a:pPr algn="ctr"/>
            <a:endParaRPr lang="en-GB" sz="4000" b="1" dirty="0">
              <a:solidFill>
                <a:srgbClr val="00B050"/>
              </a:solidFill>
            </a:endParaRPr>
          </a:p>
          <a:p>
            <a:pPr algn="ctr"/>
            <a:r>
              <a:rPr lang="en-GB" sz="4000" b="1" dirty="0">
                <a:solidFill>
                  <a:srgbClr val="FFC000"/>
                </a:solidFill>
              </a:rPr>
              <a:t>PV </a:t>
            </a:r>
          </a:p>
          <a:p>
            <a:pPr algn="ctr"/>
            <a:r>
              <a:rPr lang="en-GB" sz="4000" b="1" dirty="0">
                <a:solidFill>
                  <a:srgbClr val="FFC000"/>
                </a:solidFill>
              </a:rPr>
              <a:t>1.6 GW </a:t>
            </a:r>
            <a:r>
              <a:rPr lang="en-GB" sz="4000" b="1" dirty="0">
                <a:solidFill>
                  <a:srgbClr val="FFC000"/>
                </a:solidFill>
                <a:sym typeface="Wingdings" panose="05000000000000000000" pitchFamily="2" charset="2"/>
              </a:rPr>
              <a:t> 7 GW</a:t>
            </a:r>
            <a:endParaRPr lang="en-GB" sz="4000" b="1" dirty="0">
              <a:solidFill>
                <a:srgbClr val="FFC000"/>
              </a:solidFill>
            </a:endParaRPr>
          </a:p>
          <a:p>
            <a:pPr algn="ctr"/>
            <a:endParaRPr lang="en-GB" sz="4000" b="1" dirty="0">
              <a:solidFill>
                <a:srgbClr val="00B050"/>
              </a:solidFill>
            </a:endParaRPr>
          </a:p>
          <a:p>
            <a:pPr algn="ctr"/>
            <a:endParaRPr lang="en-GB" sz="4000" b="1" dirty="0">
              <a:solidFill>
                <a:srgbClr val="00B050"/>
              </a:solidFill>
            </a:endParaRPr>
          </a:p>
          <a:p>
            <a:pPr algn="ctr"/>
            <a:endParaRPr lang="en-GB" sz="280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0F33DA-0201-4E41-B1C4-4F2EEF25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923EF-345B-4FB5-9146-8CD3CBA9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28A94-A4AA-45CF-82C2-F0E6F43A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DA0E40C3-6A47-4EF7-8333-DD32E641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Energy Transition</a:t>
            </a:r>
          </a:p>
        </p:txBody>
      </p:sp>
      <p:pic>
        <p:nvPicPr>
          <p:cNvPr id="11" name="Picture 6" descr="Image result for solar energy icon">
            <a:extLst>
              <a:ext uri="{FF2B5EF4-FFF2-40B4-BE49-F238E27FC236}">
                <a16:creationId xmlns:a16="http://schemas.microsoft.com/office/drawing/2014/main" id="{AF98B789-B6E8-49AB-86C3-6415FD5BD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665" y="2450521"/>
            <a:ext cx="2204090" cy="22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wind energy icons">
            <a:extLst>
              <a:ext uri="{FF2B5EF4-FFF2-40B4-BE49-F238E27FC236}">
                <a16:creationId xmlns:a16="http://schemas.microsoft.com/office/drawing/2014/main" id="{E8D4E8AF-16CE-4B02-B180-1137EA9ED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31" y="2484915"/>
            <a:ext cx="2141213" cy="214121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BC0153-2CA5-4B47-941E-ECD4DB2ACDAE}"/>
              </a:ext>
            </a:extLst>
          </p:cNvPr>
          <p:cNvSpPr txBox="1"/>
          <p:nvPr/>
        </p:nvSpPr>
        <p:spPr>
          <a:xfrm>
            <a:off x="7679842" y="4959082"/>
            <a:ext cx="2032987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1" dirty="0"/>
              <a:t>1.4 </a:t>
            </a:r>
            <a:r>
              <a:rPr lang="en-GB" sz="2801" dirty="0" err="1"/>
              <a:t>TWh</a:t>
            </a:r>
            <a:endParaRPr lang="en-GB" sz="2801" dirty="0"/>
          </a:p>
          <a:p>
            <a:endParaRPr lang="en-GB" sz="280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80C87A-A299-4272-BB98-874868CEB86B}"/>
              </a:ext>
            </a:extLst>
          </p:cNvPr>
          <p:cNvSpPr txBox="1"/>
          <p:nvPr/>
        </p:nvSpPr>
        <p:spPr>
          <a:xfrm>
            <a:off x="1899606" y="4959084"/>
            <a:ext cx="2032987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1" dirty="0"/>
              <a:t>20 </a:t>
            </a:r>
            <a:r>
              <a:rPr lang="en-GB" sz="2801" dirty="0" err="1"/>
              <a:t>TWh</a:t>
            </a:r>
            <a:endParaRPr lang="en-GB" sz="2801" dirty="0"/>
          </a:p>
          <a:p>
            <a:endParaRPr lang="en-GB" sz="280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611D39-9C01-4FE1-B90F-B5BE99C0EFC0}"/>
              </a:ext>
            </a:extLst>
          </p:cNvPr>
          <p:cNvSpPr txBox="1"/>
          <p:nvPr/>
        </p:nvSpPr>
        <p:spPr>
          <a:xfrm>
            <a:off x="5331675" y="1193621"/>
            <a:ext cx="2032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2017</a:t>
            </a:r>
          </a:p>
          <a:p>
            <a:endParaRPr lang="en-GB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E52643-EC46-4F4E-BBEA-7E739B15153E}"/>
              </a:ext>
            </a:extLst>
          </p:cNvPr>
          <p:cNvSpPr txBox="1"/>
          <p:nvPr/>
        </p:nvSpPr>
        <p:spPr>
          <a:xfrm>
            <a:off x="5331675" y="1223029"/>
            <a:ext cx="203298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rgbClr val="00B050"/>
                </a:solidFill>
              </a:rPr>
              <a:t>2035</a:t>
            </a:r>
          </a:p>
          <a:p>
            <a:endParaRPr lang="en-GB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3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20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95D2E-30C0-4C52-AEAD-C8842C3BE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5ED5D-263C-4A92-BE99-C802391DC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5B16-F3D2-461E-B60B-02706330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14B3B4B-B4AB-4336-A8B8-65EA82E7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Helpful New Regulations – Energy Act 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643A9-7787-4FA5-9115-3E6A4F19E0F1}"/>
              </a:ext>
            </a:extLst>
          </p:cNvPr>
          <p:cNvSpPr txBox="1"/>
          <p:nvPr/>
        </p:nvSpPr>
        <p:spPr>
          <a:xfrm>
            <a:off x="8410356" y="6430893"/>
            <a:ext cx="14131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EWZ Factsheet </a:t>
            </a:r>
            <a:r>
              <a:rPr lang="en-GB" sz="800" dirty="0" err="1"/>
              <a:t>Solarsplit</a:t>
            </a:r>
            <a:endParaRPr lang="de-CH" sz="800" dirty="0"/>
          </a:p>
        </p:txBody>
      </p:sp>
      <p:pic>
        <p:nvPicPr>
          <p:cNvPr id="9" name="Picture 6" descr="Image result for solar energy icon">
            <a:extLst>
              <a:ext uri="{FF2B5EF4-FFF2-40B4-BE49-F238E27FC236}">
                <a16:creationId xmlns:a16="http://schemas.microsoft.com/office/drawing/2014/main" id="{040A0A92-210C-48AD-8BF5-DA1399F0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48" y="2007191"/>
            <a:ext cx="1007333" cy="100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0022B1-1D44-4BB0-92CE-8D2BB5BA3DC3}"/>
              </a:ext>
            </a:extLst>
          </p:cNvPr>
          <p:cNvSpPr txBox="1"/>
          <p:nvPr/>
        </p:nvSpPr>
        <p:spPr>
          <a:xfrm>
            <a:off x="479394" y="3429000"/>
            <a:ext cx="3412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Investment Subsidy until 2030: </a:t>
            </a:r>
            <a:r>
              <a:rPr lang="en-GB" b="1" dirty="0"/>
              <a:t>up to 30% investment costs</a:t>
            </a:r>
          </a:p>
          <a:p>
            <a:r>
              <a:rPr lang="en-GB" i="1" dirty="0"/>
              <a:t>for</a:t>
            </a:r>
            <a:r>
              <a:rPr lang="en-GB" dirty="0"/>
              <a:t> 2 kW – 50 MW PV Systems</a:t>
            </a:r>
          </a:p>
          <a:p>
            <a:endParaRPr lang="en-GB" dirty="0"/>
          </a:p>
          <a:p>
            <a:r>
              <a:rPr lang="en-GB" b="1" dirty="0" err="1"/>
              <a:t>FiT</a:t>
            </a:r>
            <a:r>
              <a:rPr lang="en-GB" b="1" dirty="0"/>
              <a:t>: 7.91 </a:t>
            </a:r>
            <a:r>
              <a:rPr lang="en-GB" b="1" dirty="0" err="1"/>
              <a:t>Rp</a:t>
            </a:r>
            <a:r>
              <a:rPr lang="en-GB" b="1" dirty="0"/>
              <a:t>./kWh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0716BD-A891-4BCF-AF66-0939B0093EF8}"/>
              </a:ext>
            </a:extLst>
          </p:cNvPr>
          <p:cNvGrpSpPr/>
          <p:nvPr/>
        </p:nvGrpSpPr>
        <p:grpSpPr>
          <a:xfrm>
            <a:off x="2640801" y="1201760"/>
            <a:ext cx="4199381" cy="5035524"/>
            <a:chOff x="609600" y="1122101"/>
            <a:chExt cx="4199381" cy="50355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406E42-2F84-4C26-837B-30F8D5C067FC}"/>
                </a:ext>
              </a:extLst>
            </p:cNvPr>
            <p:cNvSpPr txBox="1"/>
            <p:nvPr/>
          </p:nvSpPr>
          <p:spPr>
            <a:xfrm>
              <a:off x="609600" y="1122101"/>
              <a:ext cx="419938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AC3FA9-8B3C-46F7-BBA2-11A48F91A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6229" y="1311079"/>
              <a:ext cx="2339206" cy="4846546"/>
            </a:xfrm>
            <a:prstGeom prst="rect">
              <a:avLst/>
            </a:prstGeom>
          </p:spPr>
        </p:pic>
      </p:grp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E0BEC20-E3EE-4A2A-AEA0-445A7A280036}"/>
              </a:ext>
            </a:extLst>
          </p:cNvPr>
          <p:cNvSpPr txBox="1">
            <a:spLocks/>
          </p:cNvSpPr>
          <p:nvPr/>
        </p:nvSpPr>
        <p:spPr>
          <a:xfrm>
            <a:off x="6495010" y="1714881"/>
            <a:ext cx="5366792" cy="4522403"/>
          </a:xfrm>
          <a:prstGeom prst="rect">
            <a:avLst/>
          </a:prstGeom>
        </p:spPr>
        <p:txBody>
          <a:bodyPr/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399" dirty="0" err="1"/>
              <a:t>Zusammenschluss</a:t>
            </a:r>
            <a:r>
              <a:rPr lang="en-GB" sz="2399" dirty="0"/>
              <a:t> f</a:t>
            </a:r>
            <a:r>
              <a:rPr lang="de-CH" sz="2399" dirty="0"/>
              <a:t>ü</a:t>
            </a:r>
            <a:r>
              <a:rPr lang="en-GB" sz="2399" dirty="0"/>
              <a:t>r </a:t>
            </a:r>
            <a:r>
              <a:rPr lang="en-GB" sz="2399" dirty="0" err="1"/>
              <a:t>Eigenverbrauch</a:t>
            </a:r>
            <a:r>
              <a:rPr lang="en-GB" sz="2399" dirty="0"/>
              <a:t> (ZEV) Formation</a:t>
            </a:r>
          </a:p>
          <a:p>
            <a:pPr marL="0" indent="0">
              <a:buNone/>
            </a:pPr>
            <a:endParaRPr lang="en-GB" sz="2399" dirty="0"/>
          </a:p>
          <a:p>
            <a:pPr marL="0" indent="0">
              <a:buNone/>
            </a:pPr>
            <a:r>
              <a:rPr lang="en-GB" sz="2399" i="1" dirty="0"/>
              <a:t>Self-consumption Communities</a:t>
            </a:r>
          </a:p>
          <a:p>
            <a:pPr marL="0" indent="0">
              <a:buNone/>
            </a:pPr>
            <a:endParaRPr lang="en-GB" sz="2399" i="1" dirty="0"/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Restrictions:</a:t>
            </a:r>
          </a:p>
          <a:p>
            <a:r>
              <a:rPr lang="en-GB" dirty="0">
                <a:sym typeface="Wingdings" panose="05000000000000000000" pitchFamily="2" charset="2"/>
              </a:rPr>
              <a:t>Can’t share across public property, roads, other private properties</a:t>
            </a:r>
          </a:p>
          <a:p>
            <a:r>
              <a:rPr lang="en-GB" dirty="0">
                <a:sym typeface="Wingdings" panose="05000000000000000000" pitchFamily="2" charset="2"/>
              </a:rPr>
              <a:t>Buildings must be adjacent, common grid connection</a:t>
            </a:r>
            <a:endParaRPr lang="en-GB" sz="2399" i="1" dirty="0"/>
          </a:p>
          <a:p>
            <a:pPr marL="0" indent="0">
              <a:buNone/>
            </a:pPr>
            <a:endParaRPr lang="en-GB" sz="2399" i="1" dirty="0"/>
          </a:p>
          <a:p>
            <a:pPr marL="0" indent="0">
              <a:buNone/>
            </a:pPr>
            <a:endParaRPr lang="en-GB" sz="2399" i="1" dirty="0"/>
          </a:p>
          <a:p>
            <a:pPr lvl="1"/>
            <a:endParaRPr lang="en-GB" sz="1999" dirty="0"/>
          </a:p>
          <a:p>
            <a:endParaRPr lang="de-CH" sz="2399" dirty="0"/>
          </a:p>
        </p:txBody>
      </p:sp>
    </p:spTree>
    <p:extLst>
      <p:ext uri="{BB962C8B-B14F-4D97-AF65-F5344CB8AC3E}">
        <p14:creationId xmlns:p14="http://schemas.microsoft.com/office/powerpoint/2010/main" val="251121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9CF70B-F897-46EC-8D76-E6E884E8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060A4-7D70-4D8F-A765-DA6F52B25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DEDE-3131-484A-AD70-2F0D75F7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4DCA0F18-26DC-4111-8A52-D39F08EC3AAF}"/>
              </a:ext>
            </a:extLst>
          </p:cNvPr>
          <p:cNvSpPr txBox="1">
            <a:spLocks/>
          </p:cNvSpPr>
          <p:nvPr/>
        </p:nvSpPr>
        <p:spPr>
          <a:xfrm>
            <a:off x="774193" y="3161329"/>
            <a:ext cx="3680839" cy="2517422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Community PV Systems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Economies of Scale</a:t>
            </a:r>
          </a:p>
          <a:p>
            <a:r>
              <a:rPr lang="en-GB" dirty="0"/>
              <a:t>Complementary Load Profiles</a:t>
            </a:r>
          </a:p>
          <a:p>
            <a:r>
              <a:rPr lang="en-GB" dirty="0"/>
              <a:t>Financial Benefits/Products</a:t>
            </a: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7" name="Picture 4" descr="Image result for community solar">
            <a:extLst>
              <a:ext uri="{FF2B5EF4-FFF2-40B4-BE49-F238E27FC236}">
                <a16:creationId xmlns:a16="http://schemas.microsoft.com/office/drawing/2014/main" id="{05AC0D90-949F-4D72-9202-5E9F17EB8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31" y="1595205"/>
            <a:ext cx="3316896" cy="10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D06E6269-F46A-4030-BC71-77DF1A7FAF98}"/>
              </a:ext>
            </a:extLst>
          </p:cNvPr>
          <p:cNvSpPr txBox="1">
            <a:spLocks/>
          </p:cNvSpPr>
          <p:nvPr/>
        </p:nvSpPr>
        <p:spPr>
          <a:xfrm>
            <a:off x="3607288" y="3927246"/>
            <a:ext cx="4062837" cy="2002681"/>
          </a:xfrm>
          <a:prstGeom prst="rect">
            <a:avLst/>
          </a:prstGeom>
        </p:spPr>
        <p:txBody>
          <a:bodyPr vert="horz" lIns="140400" tIns="0" rIns="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sz="1800" dirty="0"/>
          </a:p>
        </p:txBody>
      </p:sp>
      <p:pic>
        <p:nvPicPr>
          <p:cNvPr id="9" name="Picture 4" descr="Image result for zurich">
            <a:extLst>
              <a:ext uri="{FF2B5EF4-FFF2-40B4-BE49-F238E27FC236}">
                <a16:creationId xmlns:a16="http://schemas.microsoft.com/office/drawing/2014/main" id="{73B967A4-8611-4BD4-AD37-68BC13E6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6" y="1106714"/>
            <a:ext cx="6956425" cy="492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5DCD62-9A67-4FCE-A749-B40499998CE1}"/>
              </a:ext>
            </a:extLst>
          </p:cNvPr>
          <p:cNvSpPr txBox="1"/>
          <p:nvPr/>
        </p:nvSpPr>
        <p:spPr>
          <a:xfrm>
            <a:off x="514923" y="1049790"/>
            <a:ext cx="41993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D16FB3-C073-4417-B4F6-89BF700B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ZEV = Community Solar!</a:t>
            </a:r>
          </a:p>
        </p:txBody>
      </p:sp>
    </p:spTree>
    <p:extLst>
      <p:ext uri="{BB962C8B-B14F-4D97-AF65-F5344CB8AC3E}">
        <p14:creationId xmlns:p14="http://schemas.microsoft.com/office/powerpoint/2010/main" val="155049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BA6107-0CB6-4C7B-9F39-541F27DEC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845697"/>
            <a:ext cx="11537950" cy="421004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i="1" dirty="0"/>
              <a:t>How will the </a:t>
            </a:r>
            <a:r>
              <a:rPr lang="en-US" b="1" i="1" dirty="0"/>
              <a:t>dynamics of future solar PV adoption </a:t>
            </a:r>
            <a:r>
              <a:rPr lang="en-US" i="1" dirty="0"/>
              <a:t>evolve</a:t>
            </a:r>
            <a:r>
              <a:rPr lang="en-US" b="1" i="1" dirty="0"/>
              <a:t> </a:t>
            </a:r>
            <a:r>
              <a:rPr lang="en-US" i="1" dirty="0"/>
              <a:t>in urban Switzerland, given the </a:t>
            </a:r>
            <a:r>
              <a:rPr lang="en-US" b="1" i="1" dirty="0">
                <a:solidFill>
                  <a:srgbClr val="FFC000"/>
                </a:solidFill>
              </a:rPr>
              <a:t>new regulations </a:t>
            </a:r>
            <a:r>
              <a:rPr lang="en-US" i="1" dirty="0"/>
              <a:t>which </a:t>
            </a:r>
            <a:r>
              <a:rPr lang="en-US" b="1" i="1" dirty="0">
                <a:solidFill>
                  <a:srgbClr val="00B050"/>
                </a:solidFill>
              </a:rPr>
              <a:t>incentivize individual solar PV adoption </a:t>
            </a:r>
            <a:r>
              <a:rPr lang="en-US" i="1" dirty="0"/>
              <a:t>even more than before, and </a:t>
            </a:r>
            <a:r>
              <a:rPr lang="en-US" b="1" i="1" dirty="0">
                <a:solidFill>
                  <a:srgbClr val="00B050"/>
                </a:solidFill>
              </a:rPr>
              <a:t>allow the formation of self-consumption communities</a:t>
            </a:r>
            <a:r>
              <a:rPr lang="en-US" i="1" dirty="0"/>
              <a:t>?</a:t>
            </a:r>
          </a:p>
          <a:p>
            <a:pPr>
              <a:lnSpc>
                <a:spcPct val="150000"/>
              </a:lnSpc>
            </a:pPr>
            <a:r>
              <a:rPr lang="en-US" i="1" dirty="0"/>
              <a:t>Will community PV adoption outpace individual PV adoption?</a:t>
            </a:r>
          </a:p>
          <a:p>
            <a:pPr>
              <a:lnSpc>
                <a:spcPct val="150000"/>
              </a:lnSpc>
            </a:pPr>
            <a:r>
              <a:rPr lang="en-US" i="1" dirty="0"/>
              <a:t>What potential policy implications and problems can be foreseen?</a:t>
            </a:r>
            <a:endParaRPr lang="en-GB" i="1" dirty="0"/>
          </a:p>
          <a:p>
            <a:pPr lvl="1"/>
            <a:endParaRPr lang="de-CH" dirty="0"/>
          </a:p>
          <a:p>
            <a:endParaRPr lang="de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A4F8C-5E54-4E0A-81BE-EFB499B5C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0822F-3E5E-4CBA-A37D-1FAF937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9EAC42-3216-40D1-B3B4-D0075AEA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1" y="620714"/>
            <a:ext cx="9716077" cy="972001"/>
          </a:xfrm>
        </p:spPr>
        <p:txBody>
          <a:bodyPr/>
          <a:lstStyle/>
          <a:p>
            <a:r>
              <a:rPr lang="en-GB" dirty="0"/>
              <a:t>Problem Statement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D2F0C-80FD-4454-8A9C-B6D95AFF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38082444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C22330-709D-40A5-8498-565BA838E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regulations to form potential communities in Zurich</a:t>
            </a:r>
          </a:p>
          <a:p>
            <a:endParaRPr lang="en-US" dirty="0"/>
          </a:p>
          <a:p>
            <a:r>
              <a:rPr lang="en-US" dirty="0"/>
              <a:t>Develop a decision-making methodology for solar PV adoption – individual and community</a:t>
            </a:r>
          </a:p>
          <a:p>
            <a:endParaRPr lang="en-US" dirty="0"/>
          </a:p>
          <a:p>
            <a:r>
              <a:rPr lang="en-US" dirty="0"/>
              <a:t>Explore the dynamics of individual and community solar PV adoption under the new regulations for the period 2018-2035 in the district of Alt-</a:t>
            </a:r>
            <a:r>
              <a:rPr lang="en-US" dirty="0" err="1"/>
              <a:t>Wiedikon</a:t>
            </a:r>
            <a:r>
              <a:rPr lang="en-US" dirty="0"/>
              <a:t>, </a:t>
            </a:r>
            <a:r>
              <a:rPr lang="en-GB" dirty="0"/>
              <a:t>Zurich.</a:t>
            </a:r>
          </a:p>
          <a:p>
            <a:pPr lvl="1"/>
            <a:r>
              <a:rPr lang="en-GB" dirty="0"/>
              <a:t>Scenarios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73997-5C22-4EDC-ADC7-1073A343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E7B7B-E853-4053-835D-1F0C4EF2B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6C8F4-E169-4B37-AFDF-FF614862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2FACBD-E3D1-4AB6-803D-46224AD6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4440449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1" y="1592716"/>
            <a:ext cx="11537950" cy="4641395"/>
          </a:xfrm>
        </p:spPr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Introduction and 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b="1" dirty="0"/>
              <a:t>Data and 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Conclusion and Discussion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07.06.2019</a:t>
            </a: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C6062F-C508-4D69-A851-1A01A739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Prakhar Mehta</a:t>
            </a:r>
          </a:p>
        </p:txBody>
      </p:sp>
    </p:spTree>
    <p:extLst>
      <p:ext uri="{BB962C8B-B14F-4D97-AF65-F5344CB8AC3E}">
        <p14:creationId xmlns:p14="http://schemas.microsoft.com/office/powerpoint/2010/main" val="1074314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1630</TotalTime>
  <Words>2106</Words>
  <Application>Microsoft Office PowerPoint</Application>
  <PresentationFormat>Custom</PresentationFormat>
  <Paragraphs>596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Calibri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The Impact of Self-consumption Regulation on Individual and Community Solar PV Adoption in Switzerland: an Agent-Based Model</vt:lpstr>
      <vt:lpstr>Agenda</vt:lpstr>
      <vt:lpstr>PowerPoint Presentation</vt:lpstr>
      <vt:lpstr>The Energy Transition</vt:lpstr>
      <vt:lpstr>Helpful New Regulations – Energy Act 2018</vt:lpstr>
      <vt:lpstr>ZEV = Community Solar!</vt:lpstr>
      <vt:lpstr>Problem Statement</vt:lpstr>
      <vt:lpstr>Objectives</vt:lpstr>
      <vt:lpstr>Agenda</vt:lpstr>
      <vt:lpstr>Alt-Wiedikon Buildings Distribution</vt:lpstr>
      <vt:lpstr>Aggregation of Buildings</vt:lpstr>
      <vt:lpstr>Alt-Wiedikon Buildings to Building Blocks</vt:lpstr>
      <vt:lpstr>Making Plots in Alt-Wiedikon - OSM</vt:lpstr>
      <vt:lpstr>Making Plots in Alt-Wiedikon - OSM</vt:lpstr>
      <vt:lpstr>Potential ZEV Members – example of a Plot</vt:lpstr>
      <vt:lpstr>Agent-based Modelling</vt:lpstr>
      <vt:lpstr>Emergent Phenomena</vt:lpstr>
      <vt:lpstr>The Theory of Planned Behaviour</vt:lpstr>
      <vt:lpstr>Use of TPB for decision making: Stage I – Idea Generation </vt:lpstr>
      <vt:lpstr>Use of TPB for decision making: Stage II – Behaviour </vt:lpstr>
      <vt:lpstr>Flowchart Decision-Making</vt:lpstr>
      <vt:lpstr>PowerPoint Presentation</vt:lpstr>
      <vt:lpstr>Scenarios</vt:lpstr>
      <vt:lpstr>Assumptions</vt:lpstr>
      <vt:lpstr>Methodology Overview</vt:lpstr>
      <vt:lpstr>Agenda</vt:lpstr>
      <vt:lpstr>Model A – Reduced           no-ZEV</vt:lpstr>
      <vt:lpstr>Model A – Reduced           ZEV – Community allowed</vt:lpstr>
      <vt:lpstr>Model A – Reduced     ZEV – Community allowed</vt:lpstr>
      <vt:lpstr>Model B – Alt-Wiedikon</vt:lpstr>
      <vt:lpstr>Agenda</vt:lpstr>
      <vt:lpstr>Conclusion: Key Learnings</vt:lpstr>
      <vt:lpstr>Future Work – Discussion and Limitations</vt:lpstr>
      <vt:lpstr>Personal Conclusions</vt:lpstr>
      <vt:lpstr>Thank You! Time for questions and discussion! </vt:lpstr>
      <vt:lpstr>Back-up Slides</vt:lpstr>
      <vt:lpstr>Calibration  - Model A</vt:lpstr>
      <vt:lpstr>Model B – Alt-Wiedikon</vt:lpstr>
      <vt:lpstr>My case: So. Many. Variables!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Individual And Community Solar PV Adoption Levels Under Current Regulations Using Agent-based Modelling</dc:title>
  <dc:creator>Prakhar Mehta</dc:creator>
  <cp:lastModifiedBy> </cp:lastModifiedBy>
  <cp:revision>10</cp:revision>
  <cp:lastPrinted>2013-06-08T11:22:51Z</cp:lastPrinted>
  <dcterms:created xsi:type="dcterms:W3CDTF">2019-01-24T13:11:02Z</dcterms:created>
  <dcterms:modified xsi:type="dcterms:W3CDTF">2019-06-15T13:50:20Z</dcterms:modified>
</cp:coreProperties>
</file>